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3" r:id="rId1"/>
    <p:sldMasterId id="2147483795" r:id="rId2"/>
  </p:sldMasterIdLst>
  <p:notesMasterIdLst>
    <p:notesMasterId r:id="rId32"/>
  </p:notesMasterIdLst>
  <p:handoutMasterIdLst>
    <p:handoutMasterId r:id="rId33"/>
  </p:handoutMasterIdLst>
  <p:sldIdLst>
    <p:sldId id="290" r:id="rId3"/>
    <p:sldId id="405" r:id="rId4"/>
    <p:sldId id="482" r:id="rId5"/>
    <p:sldId id="499" r:id="rId6"/>
    <p:sldId id="483" r:id="rId7"/>
    <p:sldId id="501" r:id="rId8"/>
    <p:sldId id="497" r:id="rId9"/>
    <p:sldId id="484" r:id="rId10"/>
    <p:sldId id="498" r:id="rId11"/>
    <p:sldId id="258" r:id="rId12"/>
    <p:sldId id="489" r:id="rId13"/>
    <p:sldId id="490" r:id="rId14"/>
    <p:sldId id="486" r:id="rId15"/>
    <p:sldId id="487" r:id="rId16"/>
    <p:sldId id="261" r:id="rId17"/>
    <p:sldId id="488" r:id="rId18"/>
    <p:sldId id="268" r:id="rId19"/>
    <p:sldId id="485" r:id="rId20"/>
    <p:sldId id="273" r:id="rId21"/>
    <p:sldId id="503" r:id="rId22"/>
    <p:sldId id="491" r:id="rId23"/>
    <p:sldId id="492" r:id="rId24"/>
    <p:sldId id="495" r:id="rId25"/>
    <p:sldId id="496" r:id="rId26"/>
    <p:sldId id="505" r:id="rId27"/>
    <p:sldId id="504" r:id="rId28"/>
    <p:sldId id="502" r:id="rId29"/>
    <p:sldId id="432" r:id="rId30"/>
    <p:sldId id="475" r:id="rId31"/>
  </p:sldIdLst>
  <p:sldSz cx="12192000" cy="6858000"/>
  <p:notesSz cx="6858000" cy="9144000"/>
  <p:embeddedFontLst>
    <p:embeddedFont>
      <p:font typeface="Arial Black" panose="020B0A04020102020204" pitchFamily="34" charset="0"/>
      <p:bold r:id="rId34"/>
    </p:embeddedFont>
    <p:embeddedFont>
      <p:font typeface="Raleway"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4966C77-95E5-1E49-B131-2F9202CDF0C1}">
          <p14:sldIdLst>
            <p14:sldId id="290"/>
          </p14:sldIdLst>
        </p14:section>
        <p14:section name="Presentation" id="{9C487E9F-D4EB-EB42-B385-3CDF030F4242}">
          <p14:sldIdLst>
            <p14:sldId id="405"/>
            <p14:sldId id="482"/>
            <p14:sldId id="499"/>
            <p14:sldId id="483"/>
            <p14:sldId id="501"/>
            <p14:sldId id="497"/>
            <p14:sldId id="484"/>
            <p14:sldId id="498"/>
            <p14:sldId id="258"/>
            <p14:sldId id="489"/>
            <p14:sldId id="490"/>
            <p14:sldId id="486"/>
            <p14:sldId id="487"/>
            <p14:sldId id="261"/>
            <p14:sldId id="488"/>
            <p14:sldId id="268"/>
            <p14:sldId id="485"/>
            <p14:sldId id="273"/>
            <p14:sldId id="503"/>
            <p14:sldId id="491"/>
            <p14:sldId id="492"/>
            <p14:sldId id="495"/>
            <p14:sldId id="496"/>
            <p14:sldId id="505"/>
            <p14:sldId id="504"/>
            <p14:sldId id="502"/>
            <p14:sldId id="432"/>
            <p14:sldId id="4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83934F-2BC0-1588-E986-F9EF5995AB8B}" name="Margaret Murphy" initials="MM" userId="S::Margaret.Murphy@smu.ca::1c5a68ef-e9f5-4d75-aa17-d402a31635af" providerId="AD"/>
  <p188:author id="{D79F8BE3-B503-55B1-C2C3-4870E081325C}" name="Nadine LaRoche" initials="NL" userId="S::nadine.laroche@smu.ca::c7099506-2b9b-4cb9-a512-27782df0d03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B33"/>
    <a:srgbClr val="5F0A3E"/>
    <a:srgbClr val="EEDC00"/>
    <a:srgbClr val="00A2C7"/>
    <a:srgbClr val="72A300"/>
    <a:srgbClr val="FF6A14"/>
    <a:srgbClr val="9D2235"/>
    <a:srgbClr val="612141"/>
    <a:srgbClr val="911330"/>
    <a:srgbClr val="2B2E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F1427-34E3-387F-A6B9-B55F44B8341B}" v="8" dt="2025-12-01T15:40:45.673"/>
    <p1510:client id="{603A5BF2-CFCB-A9CD-571B-C099F03A7A01}" v="1" dt="2025-12-01T17:39:14.552"/>
    <p1510:client id="{73EFABD1-EB91-56F6-D4BD-A432F0E4D8E9}" v="1020" dt="2025-12-01T16:59:49.445"/>
    <p1510:client id="{B1135DBF-0B89-B366-9C29-02F67079567A}" v="1237" dt="2025-12-01T20:35:17.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3968" autoAdjust="0"/>
  </p:normalViewPr>
  <p:slideViewPr>
    <p:cSldViewPr snapToGrid="0">
      <p:cViewPr varScale="1">
        <p:scale>
          <a:sx n="69" d="100"/>
          <a:sy n="69" d="100"/>
        </p:scale>
        <p:origin x="564" y="52"/>
      </p:cViewPr>
      <p:guideLst/>
    </p:cSldViewPr>
  </p:slideViewPr>
  <p:notesTextViewPr>
    <p:cViewPr>
      <p:scale>
        <a:sx n="1" d="1"/>
        <a:sy n="1" d="1"/>
      </p:scale>
      <p:origin x="0" y="0"/>
    </p:cViewPr>
  </p:notesTextViewPr>
  <p:notesViewPr>
    <p:cSldViewPr snapToGrid="0">
      <p:cViewPr varScale="1">
        <p:scale>
          <a:sx n="84" d="100"/>
          <a:sy n="84" d="100"/>
        </p:scale>
        <p:origin x="297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vik Kantilal Bhagat" userId="S::bhavik.kantilal.bhagat@smu.ca::52de2811-ad87-43a5-8803-37cae283cfb6" providerId="AD" clId="Web-{603A5BF2-CFCB-A9CD-571B-C099F03A7A01}"/>
    <pc:docChg chg="delSld modSection">
      <pc:chgData name="Bhavik Kantilal Bhagat" userId="S::bhavik.kantilal.bhagat@smu.ca::52de2811-ad87-43a5-8803-37cae283cfb6" providerId="AD" clId="Web-{603A5BF2-CFCB-A9CD-571B-C099F03A7A01}" dt="2025-12-01T17:39:14.552" v="0"/>
      <pc:docMkLst>
        <pc:docMk/>
      </pc:docMkLst>
      <pc:sldChg chg="del">
        <pc:chgData name="Bhavik Kantilal Bhagat" userId="S::bhavik.kantilal.bhagat@smu.ca::52de2811-ad87-43a5-8803-37cae283cfb6" providerId="AD" clId="Web-{603A5BF2-CFCB-A9CD-571B-C099F03A7A01}" dt="2025-12-01T17:39:14.552" v="0"/>
        <pc:sldMkLst>
          <pc:docMk/>
          <pc:sldMk cId="4053248800" sldId="260"/>
        </pc:sldMkLst>
      </pc:sldChg>
    </pc:docChg>
  </pc:docChgLst>
  <pc:docChgLst>
    <pc:chgData name="Miguel Palafox Gomez" userId="S::miguel.palafox.gomez@smu.ca::6eb15913-e5fe-43d2-979f-96cfc16cd77e" providerId="AD" clId="Web-{73EFABD1-EB91-56F6-D4BD-A432F0E4D8E9}"/>
    <pc:docChg chg="addSld delSld modSld sldOrd modSection">
      <pc:chgData name="Miguel Palafox Gomez" userId="S::miguel.palafox.gomez@smu.ca::6eb15913-e5fe-43d2-979f-96cfc16cd77e" providerId="AD" clId="Web-{73EFABD1-EB91-56F6-D4BD-A432F0E4D8E9}" dt="2025-12-01T16:59:45.898" v="1012" actId="20577"/>
      <pc:docMkLst>
        <pc:docMk/>
      </pc:docMkLst>
      <pc:sldChg chg="modSp">
        <pc:chgData name="Miguel Palafox Gomez" userId="S::miguel.palafox.gomez@smu.ca::6eb15913-e5fe-43d2-979f-96cfc16cd77e" providerId="AD" clId="Web-{73EFABD1-EB91-56F6-D4BD-A432F0E4D8E9}" dt="2025-12-01T16:00:08.467" v="160" actId="1076"/>
        <pc:sldMkLst>
          <pc:docMk/>
          <pc:sldMk cId="3712800489" sldId="261"/>
        </pc:sldMkLst>
        <pc:picChg chg="mod">
          <ac:chgData name="Miguel Palafox Gomez" userId="S::miguel.palafox.gomez@smu.ca::6eb15913-e5fe-43d2-979f-96cfc16cd77e" providerId="AD" clId="Web-{73EFABD1-EB91-56F6-D4BD-A432F0E4D8E9}" dt="2025-12-01T16:00:08.467" v="160" actId="1076"/>
          <ac:picMkLst>
            <pc:docMk/>
            <pc:sldMk cId="3712800489" sldId="261"/>
            <ac:picMk id="4" creationId="{01F1B66F-316F-2807-50DF-4E0488A25E7D}"/>
          </ac:picMkLst>
        </pc:picChg>
      </pc:sldChg>
      <pc:sldChg chg="delSp">
        <pc:chgData name="Miguel Palafox Gomez" userId="S::miguel.palafox.gomez@smu.ca::6eb15913-e5fe-43d2-979f-96cfc16cd77e" providerId="AD" clId="Web-{73EFABD1-EB91-56F6-D4BD-A432F0E4D8E9}" dt="2025-12-01T16:02:16.203" v="171"/>
        <pc:sldMkLst>
          <pc:docMk/>
          <pc:sldMk cId="2879788478" sldId="268"/>
        </pc:sldMkLst>
        <pc:spChg chg="del">
          <ac:chgData name="Miguel Palafox Gomez" userId="S::miguel.palafox.gomez@smu.ca::6eb15913-e5fe-43d2-979f-96cfc16cd77e" providerId="AD" clId="Web-{73EFABD1-EB91-56F6-D4BD-A432F0E4D8E9}" dt="2025-12-01T16:02:16.203" v="171"/>
          <ac:spMkLst>
            <pc:docMk/>
            <pc:sldMk cId="2879788478" sldId="268"/>
            <ac:spMk id="3" creationId="{4EB34C90-2ABA-8E02-4068-3739D5BFE3D4}"/>
          </ac:spMkLst>
        </pc:spChg>
      </pc:sldChg>
      <pc:sldChg chg="del ord">
        <pc:chgData name="Miguel Palafox Gomez" userId="S::miguel.palafox.gomez@smu.ca::6eb15913-e5fe-43d2-979f-96cfc16cd77e" providerId="AD" clId="Web-{73EFABD1-EB91-56F6-D4BD-A432F0E4D8E9}" dt="2025-12-01T16:01:23.062" v="169"/>
        <pc:sldMkLst>
          <pc:docMk/>
          <pc:sldMk cId="3411617740" sldId="275"/>
        </pc:sldMkLst>
      </pc:sldChg>
      <pc:sldChg chg="addSp delSp modSp del mod setBg">
        <pc:chgData name="Miguel Palafox Gomez" userId="S::miguel.palafox.gomez@smu.ca::6eb15913-e5fe-43d2-979f-96cfc16cd77e" providerId="AD" clId="Web-{73EFABD1-EB91-56F6-D4BD-A432F0E4D8E9}" dt="2025-12-01T16:51:19.799" v="856"/>
        <pc:sldMkLst>
          <pc:docMk/>
          <pc:sldMk cId="1206681817" sldId="276"/>
        </pc:sldMkLst>
        <pc:spChg chg="add mod">
          <ac:chgData name="Miguel Palafox Gomez" userId="S::miguel.palafox.gomez@smu.ca::6eb15913-e5fe-43d2-979f-96cfc16cd77e" providerId="AD" clId="Web-{73EFABD1-EB91-56F6-D4BD-A432F0E4D8E9}" dt="2025-12-01T16:47:42.152" v="832" actId="20577"/>
          <ac:spMkLst>
            <pc:docMk/>
            <pc:sldMk cId="1206681817" sldId="276"/>
            <ac:spMk id="3" creationId="{78525250-4572-4011-FDFB-7B01A5015745}"/>
          </ac:spMkLst>
        </pc:spChg>
        <pc:spChg chg="add mod">
          <ac:chgData name="Miguel Palafox Gomez" userId="S::miguel.palafox.gomez@smu.ca::6eb15913-e5fe-43d2-979f-96cfc16cd77e" providerId="AD" clId="Web-{73EFABD1-EB91-56F6-D4BD-A432F0E4D8E9}" dt="2025-12-01T16:48:37.717" v="842" actId="1076"/>
          <ac:spMkLst>
            <pc:docMk/>
            <pc:sldMk cId="1206681817" sldId="276"/>
            <ac:spMk id="6" creationId="{FF1DDB70-3A06-A1BF-F2F9-903A8948E104}"/>
          </ac:spMkLst>
        </pc:spChg>
        <pc:picChg chg="del">
          <ac:chgData name="Miguel Palafox Gomez" userId="S::miguel.palafox.gomez@smu.ca::6eb15913-e5fe-43d2-979f-96cfc16cd77e" providerId="AD" clId="Web-{73EFABD1-EB91-56F6-D4BD-A432F0E4D8E9}" dt="2025-12-01T16:43:50.741" v="666"/>
          <ac:picMkLst>
            <pc:docMk/>
            <pc:sldMk cId="1206681817" sldId="276"/>
            <ac:picMk id="4" creationId="{62908B09-31C6-0BE3-6DF6-096E759C8EE5}"/>
          </ac:picMkLst>
        </pc:picChg>
      </pc:sldChg>
      <pc:sldChg chg="modSp">
        <pc:chgData name="Miguel Palafox Gomez" userId="S::miguel.palafox.gomez@smu.ca::6eb15913-e5fe-43d2-979f-96cfc16cd77e" providerId="AD" clId="Web-{73EFABD1-EB91-56F6-D4BD-A432F0E4D8E9}" dt="2025-12-01T16:23:47.427" v="299" actId="20577"/>
        <pc:sldMkLst>
          <pc:docMk/>
          <pc:sldMk cId="2311577796" sldId="290"/>
        </pc:sldMkLst>
        <pc:spChg chg="mod">
          <ac:chgData name="Miguel Palafox Gomez" userId="S::miguel.palafox.gomez@smu.ca::6eb15913-e5fe-43d2-979f-96cfc16cd77e" providerId="AD" clId="Web-{73EFABD1-EB91-56F6-D4BD-A432F0E4D8E9}" dt="2025-12-01T16:23:47.427" v="299" actId="20577"/>
          <ac:spMkLst>
            <pc:docMk/>
            <pc:sldMk cId="2311577796" sldId="290"/>
            <ac:spMk id="2" creationId="{E3EC802B-3909-DB4B-BA97-78728B7EB719}"/>
          </ac:spMkLst>
        </pc:spChg>
        <pc:spChg chg="mod">
          <ac:chgData name="Miguel Palafox Gomez" userId="S::miguel.palafox.gomez@smu.ca::6eb15913-e5fe-43d2-979f-96cfc16cd77e" providerId="AD" clId="Web-{73EFABD1-EB91-56F6-D4BD-A432F0E4D8E9}" dt="2025-12-01T15:45:25.230" v="2" actId="20577"/>
          <ac:spMkLst>
            <pc:docMk/>
            <pc:sldMk cId="2311577796" sldId="290"/>
            <ac:spMk id="3" creationId="{9AC340E8-6F18-B64D-A44D-9123658E2E58}"/>
          </ac:spMkLst>
        </pc:spChg>
      </pc:sldChg>
      <pc:sldChg chg="modSp">
        <pc:chgData name="Miguel Palafox Gomez" userId="S::miguel.palafox.gomez@smu.ca::6eb15913-e5fe-43d2-979f-96cfc16cd77e" providerId="AD" clId="Web-{73EFABD1-EB91-56F6-D4BD-A432F0E4D8E9}" dt="2025-12-01T16:06:31.036" v="269" actId="20577"/>
        <pc:sldMkLst>
          <pc:docMk/>
          <pc:sldMk cId="2764213061" sldId="432"/>
        </pc:sldMkLst>
        <pc:spChg chg="mod">
          <ac:chgData name="Miguel Palafox Gomez" userId="S::miguel.palafox.gomez@smu.ca::6eb15913-e5fe-43d2-979f-96cfc16cd77e" providerId="AD" clId="Web-{73EFABD1-EB91-56F6-D4BD-A432F0E4D8E9}" dt="2025-12-01T16:06:31.036" v="269" actId="20577"/>
          <ac:spMkLst>
            <pc:docMk/>
            <pc:sldMk cId="2764213061" sldId="432"/>
            <ac:spMk id="3" creationId="{B18EC2AB-2C14-2242-96D7-1372AABA4FC1}"/>
          </ac:spMkLst>
        </pc:spChg>
      </pc:sldChg>
      <pc:sldChg chg="modSp">
        <pc:chgData name="Miguel Palafox Gomez" userId="S::miguel.palafox.gomez@smu.ca::6eb15913-e5fe-43d2-979f-96cfc16cd77e" providerId="AD" clId="Web-{73EFABD1-EB91-56F6-D4BD-A432F0E4D8E9}" dt="2025-12-01T16:25:35.443" v="320" actId="20577"/>
        <pc:sldMkLst>
          <pc:docMk/>
          <pc:sldMk cId="3326203354" sldId="482"/>
        </pc:sldMkLst>
        <pc:spChg chg="mod">
          <ac:chgData name="Miguel Palafox Gomez" userId="S::miguel.palafox.gomez@smu.ca::6eb15913-e5fe-43d2-979f-96cfc16cd77e" providerId="AD" clId="Web-{73EFABD1-EB91-56F6-D4BD-A432F0E4D8E9}" dt="2025-12-01T16:25:35.443" v="320" actId="20577"/>
          <ac:spMkLst>
            <pc:docMk/>
            <pc:sldMk cId="3326203354" sldId="482"/>
            <ac:spMk id="2" creationId="{71D8DD63-CBA2-D24B-8A89-CD59A5FC2692}"/>
          </ac:spMkLst>
        </pc:spChg>
      </pc:sldChg>
      <pc:sldChg chg="modSp">
        <pc:chgData name="Miguel Palafox Gomez" userId="S::miguel.palafox.gomez@smu.ca::6eb15913-e5fe-43d2-979f-96cfc16cd77e" providerId="AD" clId="Web-{73EFABD1-EB91-56F6-D4BD-A432F0E4D8E9}" dt="2025-12-01T16:26:46.756" v="323" actId="20577"/>
        <pc:sldMkLst>
          <pc:docMk/>
          <pc:sldMk cId="3317057636" sldId="483"/>
        </pc:sldMkLst>
        <pc:spChg chg="mod">
          <ac:chgData name="Miguel Palafox Gomez" userId="S::miguel.palafox.gomez@smu.ca::6eb15913-e5fe-43d2-979f-96cfc16cd77e" providerId="AD" clId="Web-{73EFABD1-EB91-56F6-D4BD-A432F0E4D8E9}" dt="2025-12-01T16:26:46.756" v="323" actId="20577"/>
          <ac:spMkLst>
            <pc:docMk/>
            <pc:sldMk cId="3317057636" sldId="483"/>
            <ac:spMk id="3" creationId="{CE5FA49A-A2BD-FB43-BCFE-11DACBE37203}"/>
          </ac:spMkLst>
        </pc:spChg>
      </pc:sldChg>
      <pc:sldChg chg="modSp">
        <pc:chgData name="Miguel Palafox Gomez" userId="S::miguel.palafox.gomez@smu.ca::6eb15913-e5fe-43d2-979f-96cfc16cd77e" providerId="AD" clId="Web-{73EFABD1-EB91-56F6-D4BD-A432F0E4D8E9}" dt="2025-12-01T15:58:52.451" v="156" actId="1076"/>
        <pc:sldMkLst>
          <pc:docMk/>
          <pc:sldMk cId="2705725609" sldId="484"/>
        </pc:sldMkLst>
        <pc:spChg chg="mod">
          <ac:chgData name="Miguel Palafox Gomez" userId="S::miguel.palafox.gomez@smu.ca::6eb15913-e5fe-43d2-979f-96cfc16cd77e" providerId="AD" clId="Web-{73EFABD1-EB91-56F6-D4BD-A432F0E4D8E9}" dt="2025-12-01T15:58:24.841" v="150" actId="20577"/>
          <ac:spMkLst>
            <pc:docMk/>
            <pc:sldMk cId="2705725609" sldId="484"/>
            <ac:spMk id="3" creationId="{CE5FA49A-A2BD-FB43-BCFE-11DACBE37203}"/>
          </ac:spMkLst>
        </pc:spChg>
        <pc:spChg chg="mod">
          <ac:chgData name="Miguel Palafox Gomez" userId="S::miguel.palafox.gomez@smu.ca::6eb15913-e5fe-43d2-979f-96cfc16cd77e" providerId="AD" clId="Web-{73EFABD1-EB91-56F6-D4BD-A432F0E4D8E9}" dt="2025-12-01T15:58:32.966" v="152" actId="1076"/>
          <ac:spMkLst>
            <pc:docMk/>
            <pc:sldMk cId="2705725609" sldId="484"/>
            <ac:spMk id="5" creationId="{00000000-0000-0000-0000-000000000000}"/>
          </ac:spMkLst>
        </pc:spChg>
        <pc:picChg chg="mod">
          <ac:chgData name="Miguel Palafox Gomez" userId="S::miguel.palafox.gomez@smu.ca::6eb15913-e5fe-43d2-979f-96cfc16cd77e" providerId="AD" clId="Web-{73EFABD1-EB91-56F6-D4BD-A432F0E4D8E9}" dt="2025-12-01T15:58:52.451" v="156" actId="1076"/>
          <ac:picMkLst>
            <pc:docMk/>
            <pc:sldMk cId="2705725609" sldId="484"/>
            <ac:picMk id="4" creationId="{00000000-0000-0000-0000-000000000000}"/>
          </ac:picMkLst>
        </pc:picChg>
      </pc:sldChg>
      <pc:sldChg chg="modSp ord">
        <pc:chgData name="Miguel Palafox Gomez" userId="S::miguel.palafox.gomez@smu.ca::6eb15913-e5fe-43d2-979f-96cfc16cd77e" providerId="AD" clId="Web-{73EFABD1-EB91-56F6-D4BD-A432F0E4D8E9}" dt="2025-12-01T16:05:54.082" v="266" actId="1076"/>
        <pc:sldMkLst>
          <pc:docMk/>
          <pc:sldMk cId="3602903470" sldId="485"/>
        </pc:sldMkLst>
        <pc:spChg chg="mod">
          <ac:chgData name="Miguel Palafox Gomez" userId="S::miguel.palafox.gomez@smu.ca::6eb15913-e5fe-43d2-979f-96cfc16cd77e" providerId="AD" clId="Web-{73EFABD1-EB91-56F6-D4BD-A432F0E4D8E9}" dt="2025-12-01T16:05:32.238" v="263" actId="20577"/>
          <ac:spMkLst>
            <pc:docMk/>
            <pc:sldMk cId="3602903470" sldId="485"/>
            <ac:spMk id="3" creationId="{CE5FA49A-A2BD-FB43-BCFE-11DACBE37203}"/>
          </ac:spMkLst>
        </pc:spChg>
        <pc:spChg chg="mod">
          <ac:chgData name="Miguel Palafox Gomez" userId="S::miguel.palafox.gomez@smu.ca::6eb15913-e5fe-43d2-979f-96cfc16cd77e" providerId="AD" clId="Web-{73EFABD1-EB91-56F6-D4BD-A432F0E4D8E9}" dt="2025-12-01T16:05:35.879" v="264" actId="1076"/>
          <ac:spMkLst>
            <pc:docMk/>
            <pc:sldMk cId="3602903470" sldId="485"/>
            <ac:spMk id="5" creationId="{00000000-0000-0000-0000-000000000000}"/>
          </ac:spMkLst>
        </pc:spChg>
        <pc:picChg chg="mod">
          <ac:chgData name="Miguel Palafox Gomez" userId="S::miguel.palafox.gomez@smu.ca::6eb15913-e5fe-43d2-979f-96cfc16cd77e" providerId="AD" clId="Web-{73EFABD1-EB91-56F6-D4BD-A432F0E4D8E9}" dt="2025-12-01T16:05:54.082" v="266" actId="1076"/>
          <ac:picMkLst>
            <pc:docMk/>
            <pc:sldMk cId="3602903470" sldId="485"/>
            <ac:picMk id="6" creationId="{00000000-0000-0000-0000-000000000000}"/>
          </ac:picMkLst>
        </pc:picChg>
      </pc:sldChg>
      <pc:sldChg chg="addSp delSp modSp mod ord setBg">
        <pc:chgData name="Miguel Palafox Gomez" userId="S::miguel.palafox.gomez@smu.ca::6eb15913-e5fe-43d2-979f-96cfc16cd77e" providerId="AD" clId="Web-{73EFABD1-EB91-56F6-D4BD-A432F0E4D8E9}" dt="2025-12-01T16:57:57.897" v="985" actId="20577"/>
        <pc:sldMkLst>
          <pc:docMk/>
          <pc:sldMk cId="3542265700" sldId="491"/>
        </pc:sldMkLst>
        <pc:spChg chg="mod">
          <ac:chgData name="Miguel Palafox Gomez" userId="S::miguel.palafox.gomez@smu.ca::6eb15913-e5fe-43d2-979f-96cfc16cd77e" providerId="AD" clId="Web-{73EFABD1-EB91-56F6-D4BD-A432F0E4D8E9}" dt="2025-12-01T16:37:50.926" v="559" actId="1076"/>
          <ac:spMkLst>
            <pc:docMk/>
            <pc:sldMk cId="3542265700" sldId="491"/>
            <ac:spMk id="2" creationId="{71D8DD63-CBA2-D24B-8A89-CD59A5FC2692}"/>
          </ac:spMkLst>
        </pc:spChg>
        <pc:spChg chg="add del">
          <ac:chgData name="Miguel Palafox Gomez" userId="S::miguel.palafox.gomez@smu.ca::6eb15913-e5fe-43d2-979f-96cfc16cd77e" providerId="AD" clId="Web-{73EFABD1-EB91-56F6-D4BD-A432F0E4D8E9}" dt="2025-12-01T16:35:27.924" v="517"/>
          <ac:spMkLst>
            <pc:docMk/>
            <pc:sldMk cId="3542265700" sldId="491"/>
            <ac:spMk id="5" creationId="{79F7527D-6770-6FA5-C103-C91153B69788}"/>
          </ac:spMkLst>
        </pc:spChg>
        <pc:spChg chg="mod">
          <ac:chgData name="Miguel Palafox Gomez" userId="S::miguel.palafox.gomez@smu.ca::6eb15913-e5fe-43d2-979f-96cfc16cd77e" providerId="AD" clId="Web-{73EFABD1-EB91-56F6-D4BD-A432F0E4D8E9}" dt="2025-12-01T16:57:57.897" v="985" actId="20577"/>
          <ac:spMkLst>
            <pc:docMk/>
            <pc:sldMk cId="3542265700" sldId="491"/>
            <ac:spMk id="7" creationId="{B18EC2AB-2C14-2242-96D7-1372AABA4FC1}"/>
          </ac:spMkLst>
        </pc:spChg>
        <pc:picChg chg="add del mod">
          <ac:chgData name="Miguel Palafox Gomez" userId="S::miguel.palafox.gomez@smu.ca::6eb15913-e5fe-43d2-979f-96cfc16cd77e" providerId="AD" clId="Web-{73EFABD1-EB91-56F6-D4BD-A432F0E4D8E9}" dt="2025-12-01T16:35:59.550" v="521"/>
          <ac:picMkLst>
            <pc:docMk/>
            <pc:sldMk cId="3542265700" sldId="491"/>
            <ac:picMk id="4" creationId="{AE57DAEE-9E99-305A-F7B5-14BE6CB62822}"/>
          </ac:picMkLst>
        </pc:picChg>
        <pc:picChg chg="del">
          <ac:chgData name="Miguel Palafox Gomez" userId="S::miguel.palafox.gomez@smu.ca::6eb15913-e5fe-43d2-979f-96cfc16cd77e" providerId="AD" clId="Web-{73EFABD1-EB91-56F6-D4BD-A432F0E4D8E9}" dt="2025-12-01T16:01:14.140" v="166"/>
          <ac:picMkLst>
            <pc:docMk/>
            <pc:sldMk cId="3542265700" sldId="491"/>
            <ac:picMk id="6" creationId="{00000000-0000-0000-0000-000000000000}"/>
          </ac:picMkLst>
        </pc:picChg>
      </pc:sldChg>
      <pc:sldChg chg="modSp">
        <pc:chgData name="Miguel Palafox Gomez" userId="S::miguel.palafox.gomez@smu.ca::6eb15913-e5fe-43d2-979f-96cfc16cd77e" providerId="AD" clId="Web-{73EFABD1-EB91-56F6-D4BD-A432F0E4D8E9}" dt="2025-12-01T16:58:19.991" v="988" actId="1076"/>
        <pc:sldMkLst>
          <pc:docMk/>
          <pc:sldMk cId="851998583" sldId="492"/>
        </pc:sldMkLst>
        <pc:spChg chg="mod">
          <ac:chgData name="Miguel Palafox Gomez" userId="S::miguel.palafox.gomez@smu.ca::6eb15913-e5fe-43d2-979f-96cfc16cd77e" providerId="AD" clId="Web-{73EFABD1-EB91-56F6-D4BD-A432F0E4D8E9}" dt="2025-12-01T16:56:25.975" v="929" actId="20577"/>
          <ac:spMkLst>
            <pc:docMk/>
            <pc:sldMk cId="851998583" sldId="492"/>
            <ac:spMk id="2" creationId="{71D8DD63-CBA2-D24B-8A89-CD59A5FC2692}"/>
          </ac:spMkLst>
        </pc:spChg>
        <pc:spChg chg="mod">
          <ac:chgData name="Miguel Palafox Gomez" userId="S::miguel.palafox.gomez@smu.ca::6eb15913-e5fe-43d2-979f-96cfc16cd77e" providerId="AD" clId="Web-{73EFABD1-EB91-56F6-D4BD-A432F0E4D8E9}" dt="2025-12-01T16:57:20.975" v="973" actId="14100"/>
          <ac:spMkLst>
            <pc:docMk/>
            <pc:sldMk cId="851998583" sldId="492"/>
            <ac:spMk id="7" creationId="{B18EC2AB-2C14-2242-96D7-1372AABA4FC1}"/>
          </ac:spMkLst>
        </pc:spChg>
        <pc:picChg chg="mod">
          <ac:chgData name="Miguel Palafox Gomez" userId="S::miguel.palafox.gomez@smu.ca::6eb15913-e5fe-43d2-979f-96cfc16cd77e" providerId="AD" clId="Web-{73EFABD1-EB91-56F6-D4BD-A432F0E4D8E9}" dt="2025-12-01T16:58:18.069" v="987" actId="1076"/>
          <ac:picMkLst>
            <pc:docMk/>
            <pc:sldMk cId="851998583" sldId="492"/>
            <ac:picMk id="3" creationId="{00000000-0000-0000-0000-000000000000}"/>
          </ac:picMkLst>
        </pc:picChg>
        <pc:picChg chg="mod">
          <ac:chgData name="Miguel Palafox Gomez" userId="S::miguel.palafox.gomez@smu.ca::6eb15913-e5fe-43d2-979f-96cfc16cd77e" providerId="AD" clId="Web-{73EFABD1-EB91-56F6-D4BD-A432F0E4D8E9}" dt="2025-12-01T16:58:19.991" v="988" actId="1076"/>
          <ac:picMkLst>
            <pc:docMk/>
            <pc:sldMk cId="851998583" sldId="492"/>
            <ac:picMk id="4" creationId="{00000000-0000-0000-0000-000000000000}"/>
          </ac:picMkLst>
        </pc:picChg>
      </pc:sldChg>
      <pc:sldChg chg="del">
        <pc:chgData name="Miguel Palafox Gomez" userId="S::miguel.palafox.gomez@smu.ca::6eb15913-e5fe-43d2-979f-96cfc16cd77e" providerId="AD" clId="Web-{73EFABD1-EB91-56F6-D4BD-A432F0E4D8E9}" dt="2025-12-01T16:51:56.987" v="857"/>
        <pc:sldMkLst>
          <pc:docMk/>
          <pc:sldMk cId="1248347258" sldId="494"/>
        </pc:sldMkLst>
      </pc:sldChg>
      <pc:sldChg chg="modSp">
        <pc:chgData name="Miguel Palafox Gomez" userId="S::miguel.palafox.gomez@smu.ca::6eb15913-e5fe-43d2-979f-96cfc16cd77e" providerId="AD" clId="Web-{73EFABD1-EB91-56F6-D4BD-A432F0E4D8E9}" dt="2025-12-01T16:52:41.628" v="861" actId="20577"/>
        <pc:sldMkLst>
          <pc:docMk/>
          <pc:sldMk cId="699754742" sldId="495"/>
        </pc:sldMkLst>
        <pc:spChg chg="mod">
          <ac:chgData name="Miguel Palafox Gomez" userId="S::miguel.palafox.gomez@smu.ca::6eb15913-e5fe-43d2-979f-96cfc16cd77e" providerId="AD" clId="Web-{73EFABD1-EB91-56F6-D4BD-A432F0E4D8E9}" dt="2025-12-01T16:38:47.473" v="578" actId="20577"/>
          <ac:spMkLst>
            <pc:docMk/>
            <pc:sldMk cId="699754742" sldId="495"/>
            <ac:spMk id="2" creationId="{71D8DD63-CBA2-D24B-8A89-CD59A5FC2692}"/>
          </ac:spMkLst>
        </pc:spChg>
        <pc:spChg chg="mod">
          <ac:chgData name="Miguel Palafox Gomez" userId="S::miguel.palafox.gomez@smu.ca::6eb15913-e5fe-43d2-979f-96cfc16cd77e" providerId="AD" clId="Web-{73EFABD1-EB91-56F6-D4BD-A432F0E4D8E9}" dt="2025-12-01T16:52:41.628" v="861" actId="20577"/>
          <ac:spMkLst>
            <pc:docMk/>
            <pc:sldMk cId="699754742" sldId="495"/>
            <ac:spMk id="7" creationId="{B18EC2AB-2C14-2242-96D7-1372AABA4FC1}"/>
          </ac:spMkLst>
        </pc:spChg>
      </pc:sldChg>
      <pc:sldChg chg="modSp">
        <pc:chgData name="Miguel Palafox Gomez" userId="S::miguel.palafox.gomez@smu.ca::6eb15913-e5fe-43d2-979f-96cfc16cd77e" providerId="AD" clId="Web-{73EFABD1-EB91-56F6-D4BD-A432F0E4D8E9}" dt="2025-12-01T16:39:09.614" v="581" actId="1076"/>
        <pc:sldMkLst>
          <pc:docMk/>
          <pc:sldMk cId="411265820" sldId="496"/>
        </pc:sldMkLst>
        <pc:spChg chg="mod">
          <ac:chgData name="Miguel Palafox Gomez" userId="S::miguel.palafox.gomez@smu.ca::6eb15913-e5fe-43d2-979f-96cfc16cd77e" providerId="AD" clId="Web-{73EFABD1-EB91-56F6-D4BD-A432F0E4D8E9}" dt="2025-12-01T16:38:54.989" v="580" actId="20577"/>
          <ac:spMkLst>
            <pc:docMk/>
            <pc:sldMk cId="411265820" sldId="496"/>
            <ac:spMk id="2" creationId="{71D8DD63-CBA2-D24B-8A89-CD59A5FC2692}"/>
          </ac:spMkLst>
        </pc:spChg>
        <pc:picChg chg="mod">
          <ac:chgData name="Miguel Palafox Gomez" userId="S::miguel.palafox.gomez@smu.ca::6eb15913-e5fe-43d2-979f-96cfc16cd77e" providerId="AD" clId="Web-{73EFABD1-EB91-56F6-D4BD-A432F0E4D8E9}" dt="2025-12-01T16:39:09.614" v="581" actId="1076"/>
          <ac:picMkLst>
            <pc:docMk/>
            <pc:sldMk cId="411265820" sldId="496"/>
            <ac:picMk id="4" creationId="{00000000-0000-0000-0000-000000000000}"/>
          </ac:picMkLst>
        </pc:picChg>
      </pc:sldChg>
      <pc:sldChg chg="delSp modSp add replId">
        <pc:chgData name="Miguel Palafox Gomez" userId="S::miguel.palafox.gomez@smu.ca::6eb15913-e5fe-43d2-979f-96cfc16cd77e" providerId="AD" clId="Web-{73EFABD1-EB91-56F6-D4BD-A432F0E4D8E9}" dt="2025-12-01T15:51:11.801" v="17"/>
        <pc:sldMkLst>
          <pc:docMk/>
          <pc:sldMk cId="3629224708" sldId="497"/>
        </pc:sldMkLst>
        <pc:spChg chg="mod">
          <ac:chgData name="Miguel Palafox Gomez" userId="S::miguel.palafox.gomez@smu.ca::6eb15913-e5fe-43d2-979f-96cfc16cd77e" providerId="AD" clId="Web-{73EFABD1-EB91-56F6-D4BD-A432F0E4D8E9}" dt="2025-12-01T15:47:01.185" v="5" actId="20577"/>
          <ac:spMkLst>
            <pc:docMk/>
            <pc:sldMk cId="3629224708" sldId="497"/>
            <ac:spMk id="2" creationId="{6D5690FE-F60E-2666-2EFB-5B4245ABFC89}"/>
          </ac:spMkLst>
        </pc:spChg>
        <pc:spChg chg="del">
          <ac:chgData name="Miguel Palafox Gomez" userId="S::miguel.palafox.gomez@smu.ca::6eb15913-e5fe-43d2-979f-96cfc16cd77e" providerId="AD" clId="Web-{73EFABD1-EB91-56F6-D4BD-A432F0E4D8E9}" dt="2025-12-01T15:51:11.801" v="17"/>
          <ac:spMkLst>
            <pc:docMk/>
            <pc:sldMk cId="3629224708" sldId="497"/>
            <ac:spMk id="3" creationId="{F65EB031-C1BA-8B3E-E8F0-3E7C9CF3B6C1}"/>
          </ac:spMkLst>
        </pc:spChg>
      </pc:sldChg>
      <pc:sldChg chg="addSp delSp modSp add replId">
        <pc:chgData name="Miguel Palafox Gomez" userId="S::miguel.palafox.gomez@smu.ca::6eb15913-e5fe-43d2-979f-96cfc16cd77e" providerId="AD" clId="Web-{73EFABD1-EB91-56F6-D4BD-A432F0E4D8E9}" dt="2025-12-01T15:47:53.203" v="13" actId="1076"/>
        <pc:sldMkLst>
          <pc:docMk/>
          <pc:sldMk cId="3775122687" sldId="498"/>
        </pc:sldMkLst>
        <pc:picChg chg="add mod">
          <ac:chgData name="Miguel Palafox Gomez" userId="S::miguel.palafox.gomez@smu.ca::6eb15913-e5fe-43d2-979f-96cfc16cd77e" providerId="AD" clId="Web-{73EFABD1-EB91-56F6-D4BD-A432F0E4D8E9}" dt="2025-12-01T15:47:53.203" v="13" actId="1076"/>
          <ac:picMkLst>
            <pc:docMk/>
            <pc:sldMk cId="3775122687" sldId="498"/>
            <ac:picMk id="2" creationId="{9F9E70CA-F71E-1E06-4CE2-268CFA84F1CE}"/>
          </ac:picMkLst>
        </pc:picChg>
        <pc:picChg chg="del">
          <ac:chgData name="Miguel Palafox Gomez" userId="S::miguel.palafox.gomez@smu.ca::6eb15913-e5fe-43d2-979f-96cfc16cd77e" providerId="AD" clId="Web-{73EFABD1-EB91-56F6-D4BD-A432F0E4D8E9}" dt="2025-12-01T15:47:44.077" v="9"/>
          <ac:picMkLst>
            <pc:docMk/>
            <pc:sldMk cId="3775122687" sldId="498"/>
            <ac:picMk id="4" creationId="{4C703F1C-3A84-81A2-FB4D-32AC52F20A1C}"/>
          </ac:picMkLst>
        </pc:picChg>
      </pc:sldChg>
      <pc:sldChg chg="addSp delSp modSp new ord">
        <pc:chgData name="Miguel Palafox Gomez" userId="S::miguel.palafox.gomez@smu.ca::6eb15913-e5fe-43d2-979f-96cfc16cd77e" providerId="AD" clId="Web-{73EFABD1-EB91-56F6-D4BD-A432F0E4D8E9}" dt="2025-12-01T16:26:10.974" v="321"/>
        <pc:sldMkLst>
          <pc:docMk/>
          <pc:sldMk cId="3821986047" sldId="499"/>
        </pc:sldMkLst>
        <pc:spChg chg="mod">
          <ac:chgData name="Miguel Palafox Gomez" userId="S::miguel.palafox.gomez@smu.ca::6eb15913-e5fe-43d2-979f-96cfc16cd77e" providerId="AD" clId="Web-{73EFABD1-EB91-56F6-D4BD-A432F0E4D8E9}" dt="2025-12-01T15:54:34.460" v="61" actId="14100"/>
          <ac:spMkLst>
            <pc:docMk/>
            <pc:sldMk cId="3821986047" sldId="499"/>
            <ac:spMk id="2" creationId="{F2043000-124E-8CCE-2F4F-6368904E8C2D}"/>
          </ac:spMkLst>
        </pc:spChg>
        <pc:spChg chg="del">
          <ac:chgData name="Miguel Palafox Gomez" userId="S::miguel.palafox.gomez@smu.ca::6eb15913-e5fe-43d2-979f-96cfc16cd77e" providerId="AD" clId="Web-{73EFABD1-EB91-56F6-D4BD-A432F0E4D8E9}" dt="2025-12-01T15:53:06.788" v="46"/>
          <ac:spMkLst>
            <pc:docMk/>
            <pc:sldMk cId="3821986047" sldId="499"/>
            <ac:spMk id="3" creationId="{752DB24C-DB06-E2C9-3040-7FA23BC566B0}"/>
          </ac:spMkLst>
        </pc:spChg>
        <pc:picChg chg="add del mod">
          <ac:chgData name="Miguel Palafox Gomez" userId="S::miguel.palafox.gomez@smu.ca::6eb15913-e5fe-43d2-979f-96cfc16cd77e" providerId="AD" clId="Web-{73EFABD1-EB91-56F6-D4BD-A432F0E4D8E9}" dt="2025-12-01T15:53:48.351" v="56"/>
          <ac:picMkLst>
            <pc:docMk/>
            <pc:sldMk cId="3821986047" sldId="499"/>
            <ac:picMk id="4" creationId="{0C6DE239-BA3B-0017-CE9C-B0F1CB6F4798}"/>
          </ac:picMkLst>
        </pc:picChg>
        <pc:picChg chg="add mod">
          <ac:chgData name="Miguel Palafox Gomez" userId="S::miguel.palafox.gomez@smu.ca::6eb15913-e5fe-43d2-979f-96cfc16cd77e" providerId="AD" clId="Web-{73EFABD1-EB91-56F6-D4BD-A432F0E4D8E9}" dt="2025-12-01T15:54:46.132" v="66" actId="1076"/>
          <ac:picMkLst>
            <pc:docMk/>
            <pc:sldMk cId="3821986047" sldId="499"/>
            <ac:picMk id="5" creationId="{2AB15EDC-035F-EE4E-6D2C-856A143681D3}"/>
          </ac:picMkLst>
        </pc:picChg>
      </pc:sldChg>
      <pc:sldChg chg="new del">
        <pc:chgData name="Miguel Palafox Gomez" userId="S::miguel.palafox.gomez@smu.ca::6eb15913-e5fe-43d2-979f-96cfc16cd77e" providerId="AD" clId="Web-{73EFABD1-EB91-56F6-D4BD-A432F0E4D8E9}" dt="2025-12-01T16:31:26.622" v="421"/>
        <pc:sldMkLst>
          <pc:docMk/>
          <pc:sldMk cId="2908164092" sldId="500"/>
        </pc:sldMkLst>
      </pc:sldChg>
      <pc:sldChg chg="modSp add replId">
        <pc:chgData name="Miguel Palafox Gomez" userId="S::miguel.palafox.gomez@smu.ca::6eb15913-e5fe-43d2-979f-96cfc16cd77e" providerId="AD" clId="Web-{73EFABD1-EB91-56F6-D4BD-A432F0E4D8E9}" dt="2025-12-01T16:55:31.084" v="921" actId="20577"/>
        <pc:sldMkLst>
          <pc:docMk/>
          <pc:sldMk cId="1165571658" sldId="501"/>
        </pc:sldMkLst>
        <pc:spChg chg="mod">
          <ac:chgData name="Miguel Palafox Gomez" userId="S::miguel.palafox.gomez@smu.ca::6eb15913-e5fe-43d2-979f-96cfc16cd77e" providerId="AD" clId="Web-{73EFABD1-EB91-56F6-D4BD-A432F0E4D8E9}" dt="2025-12-01T16:27:21.271" v="337" actId="20577"/>
          <ac:spMkLst>
            <pc:docMk/>
            <pc:sldMk cId="1165571658" sldId="501"/>
            <ac:spMk id="2" creationId="{948B8B4B-1E50-B2BF-47F1-AC10D10F7385}"/>
          </ac:spMkLst>
        </pc:spChg>
        <pc:spChg chg="mod">
          <ac:chgData name="Miguel Palafox Gomez" userId="S::miguel.palafox.gomez@smu.ca::6eb15913-e5fe-43d2-979f-96cfc16cd77e" providerId="AD" clId="Web-{73EFABD1-EB91-56F6-D4BD-A432F0E4D8E9}" dt="2025-12-01T16:55:31.084" v="921" actId="20577"/>
          <ac:spMkLst>
            <pc:docMk/>
            <pc:sldMk cId="1165571658" sldId="501"/>
            <ac:spMk id="3" creationId="{7EEDC8D7-05AF-2262-9E8C-15B29CC82829}"/>
          </ac:spMkLst>
        </pc:spChg>
      </pc:sldChg>
      <pc:sldChg chg="modSp add replId">
        <pc:chgData name="Miguel Palafox Gomez" userId="S::miguel.palafox.gomez@smu.ca::6eb15913-e5fe-43d2-979f-96cfc16cd77e" providerId="AD" clId="Web-{73EFABD1-EB91-56F6-D4BD-A432F0E4D8E9}" dt="2025-12-01T16:29:00.569" v="352" actId="20577"/>
        <pc:sldMkLst>
          <pc:docMk/>
          <pc:sldMk cId="3835789191" sldId="502"/>
        </pc:sldMkLst>
        <pc:spChg chg="mod">
          <ac:chgData name="Miguel Palafox Gomez" userId="S::miguel.palafox.gomez@smu.ca::6eb15913-e5fe-43d2-979f-96cfc16cd77e" providerId="AD" clId="Web-{73EFABD1-EB91-56F6-D4BD-A432F0E4D8E9}" dt="2025-12-01T16:29:00.569" v="352" actId="20577"/>
          <ac:spMkLst>
            <pc:docMk/>
            <pc:sldMk cId="3835789191" sldId="502"/>
            <ac:spMk id="2" creationId="{CC9D1D29-C736-260F-70C6-ED9326E8BD67}"/>
          </ac:spMkLst>
        </pc:spChg>
      </pc:sldChg>
      <pc:sldChg chg="addSp delSp modSp add mod replId setBg">
        <pc:chgData name="Miguel Palafox Gomez" userId="S::miguel.palafox.gomez@smu.ca::6eb15913-e5fe-43d2-979f-96cfc16cd77e" providerId="AD" clId="Web-{73EFABD1-EB91-56F6-D4BD-A432F0E4D8E9}" dt="2025-12-01T16:51:09.143" v="855" actId="1076"/>
        <pc:sldMkLst>
          <pc:docMk/>
          <pc:sldMk cId="851278344" sldId="503"/>
        </pc:sldMkLst>
        <pc:spChg chg="mod">
          <ac:chgData name="Miguel Palafox Gomez" userId="S::miguel.palafox.gomez@smu.ca::6eb15913-e5fe-43d2-979f-96cfc16cd77e" providerId="AD" clId="Web-{73EFABD1-EB91-56F6-D4BD-A432F0E4D8E9}" dt="2025-12-01T16:50:58.658" v="853" actId="20577"/>
          <ac:spMkLst>
            <pc:docMk/>
            <pc:sldMk cId="851278344" sldId="503"/>
            <ac:spMk id="3" creationId="{FAD24138-0D6D-847C-6AD5-12E849CE5534}"/>
          </ac:spMkLst>
        </pc:spChg>
        <pc:spChg chg="mod">
          <ac:chgData name="Miguel Palafox Gomez" userId="S::miguel.palafox.gomez@smu.ca::6eb15913-e5fe-43d2-979f-96cfc16cd77e" providerId="AD" clId="Web-{73EFABD1-EB91-56F6-D4BD-A432F0E4D8E9}" dt="2025-12-01T16:51:09.143" v="855" actId="1076"/>
          <ac:spMkLst>
            <pc:docMk/>
            <pc:sldMk cId="851278344" sldId="503"/>
            <ac:spMk id="6" creationId="{800D6CBB-6171-180D-EE53-C1FD7F1CF520}"/>
          </ac:spMkLst>
        </pc:spChg>
        <pc:picChg chg="add del mod">
          <ac:chgData name="Miguel Palafox Gomez" userId="S::miguel.palafox.gomez@smu.ca::6eb15913-e5fe-43d2-979f-96cfc16cd77e" providerId="AD" clId="Web-{73EFABD1-EB91-56F6-D4BD-A432F0E4D8E9}" dt="2025-12-01T16:50:40.720" v="852"/>
          <ac:picMkLst>
            <pc:docMk/>
            <pc:sldMk cId="851278344" sldId="503"/>
            <ac:picMk id="2" creationId="{864CA8B6-F0FE-5879-2F22-2CFD991F633A}"/>
          </ac:picMkLst>
        </pc:picChg>
      </pc:sldChg>
      <pc:sldChg chg="modSp add replId">
        <pc:chgData name="Miguel Palafox Gomez" userId="S::miguel.palafox.gomez@smu.ca::6eb15913-e5fe-43d2-979f-96cfc16cd77e" providerId="AD" clId="Web-{73EFABD1-EB91-56F6-D4BD-A432F0E4D8E9}" dt="2025-12-01T16:59:45.898" v="1012" actId="20577"/>
        <pc:sldMkLst>
          <pc:docMk/>
          <pc:sldMk cId="1087020117" sldId="504"/>
        </pc:sldMkLst>
        <pc:spChg chg="mod">
          <ac:chgData name="Miguel Palafox Gomez" userId="S::miguel.palafox.gomez@smu.ca::6eb15913-e5fe-43d2-979f-96cfc16cd77e" providerId="AD" clId="Web-{73EFABD1-EB91-56F6-D4BD-A432F0E4D8E9}" dt="2025-12-01T16:59:45.898" v="1012" actId="20577"/>
          <ac:spMkLst>
            <pc:docMk/>
            <pc:sldMk cId="1087020117" sldId="504"/>
            <ac:spMk id="2" creationId="{19C57E60-2AE2-8EA2-CF84-0F6360441352}"/>
          </ac:spMkLst>
        </pc:spChg>
      </pc:sldChg>
    </pc:docChg>
  </pc:docChgLst>
  <pc:docChgLst>
    <pc:chgData name="Miguel Palafox Gomez" userId="S::miguel.palafox.gomez@smu.ca::6eb15913-e5fe-43d2-979f-96cfc16cd77e" providerId="AD" clId="Web-{0D3F1427-34E3-387F-A6B9-B55F44B8341B}"/>
    <pc:docChg chg="addSld modSection">
      <pc:chgData name="Miguel Palafox Gomez" userId="S::miguel.palafox.gomez@smu.ca::6eb15913-e5fe-43d2-979f-96cfc16cd77e" providerId="AD" clId="Web-{0D3F1427-34E3-387F-A6B9-B55F44B8341B}" dt="2025-12-01T15:40:45.673" v="7"/>
      <pc:docMkLst>
        <pc:docMk/>
      </pc:docMkLst>
      <pc:sldChg chg="add">
        <pc:chgData name="Miguel Palafox Gomez" userId="S::miguel.palafox.gomez@smu.ca::6eb15913-e5fe-43d2-979f-96cfc16cd77e" providerId="AD" clId="Web-{0D3F1427-34E3-387F-A6B9-B55F44B8341B}" dt="2025-12-01T15:40:45.329" v="4"/>
        <pc:sldMkLst>
          <pc:docMk/>
          <pc:sldMk cId="3696760530" sldId="258"/>
        </pc:sldMkLst>
      </pc:sldChg>
      <pc:sldChg chg="add">
        <pc:chgData name="Miguel Palafox Gomez" userId="S::miguel.palafox.gomez@smu.ca::6eb15913-e5fe-43d2-979f-96cfc16cd77e" providerId="AD" clId="Web-{0D3F1427-34E3-387F-A6B9-B55F44B8341B}" dt="2025-12-01T15:40:45.673" v="7"/>
        <pc:sldMkLst>
          <pc:docMk/>
          <pc:sldMk cId="4053248800" sldId="260"/>
        </pc:sldMkLst>
      </pc:sldChg>
      <pc:sldChg chg="add">
        <pc:chgData name="Miguel Palafox Gomez" userId="S::miguel.palafox.gomez@smu.ca::6eb15913-e5fe-43d2-979f-96cfc16cd77e" providerId="AD" clId="Web-{0D3F1427-34E3-387F-A6B9-B55F44B8341B}" dt="2025-12-01T15:40:45.548" v="6"/>
        <pc:sldMkLst>
          <pc:docMk/>
          <pc:sldMk cId="3712800489" sldId="261"/>
        </pc:sldMkLst>
      </pc:sldChg>
      <pc:sldChg chg="add">
        <pc:chgData name="Miguel Palafox Gomez" userId="S::miguel.palafox.gomez@smu.ca::6eb15913-e5fe-43d2-979f-96cfc16cd77e" providerId="AD" clId="Web-{0D3F1427-34E3-387F-A6B9-B55F44B8341B}" dt="2025-12-01T15:40:45.407" v="5"/>
        <pc:sldMkLst>
          <pc:docMk/>
          <pc:sldMk cId="174289476" sldId="262"/>
        </pc:sldMkLst>
      </pc:sldChg>
      <pc:sldChg chg="add">
        <pc:chgData name="Miguel Palafox Gomez" userId="S::miguel.palafox.gomez@smu.ca::6eb15913-e5fe-43d2-979f-96cfc16cd77e" providerId="AD" clId="Web-{0D3F1427-34E3-387F-A6B9-B55F44B8341B}" dt="2025-12-01T15:38:36.515" v="0"/>
        <pc:sldMkLst>
          <pc:docMk/>
          <pc:sldMk cId="2879788478" sldId="268"/>
        </pc:sldMkLst>
      </pc:sldChg>
      <pc:sldChg chg="add">
        <pc:chgData name="Miguel Palafox Gomez" userId="S::miguel.palafox.gomez@smu.ca::6eb15913-e5fe-43d2-979f-96cfc16cd77e" providerId="AD" clId="Web-{0D3F1427-34E3-387F-A6B9-B55F44B8341B}" dt="2025-12-01T15:38:36.577" v="1"/>
        <pc:sldMkLst>
          <pc:docMk/>
          <pc:sldMk cId="3786677375" sldId="273"/>
        </pc:sldMkLst>
      </pc:sldChg>
      <pc:sldChg chg="add">
        <pc:chgData name="Miguel Palafox Gomez" userId="S::miguel.palafox.gomez@smu.ca::6eb15913-e5fe-43d2-979f-96cfc16cd77e" providerId="AD" clId="Web-{0D3F1427-34E3-387F-A6B9-B55F44B8341B}" dt="2025-12-01T15:39:10.172" v="3"/>
        <pc:sldMkLst>
          <pc:docMk/>
          <pc:sldMk cId="3411617740" sldId="275"/>
        </pc:sldMkLst>
      </pc:sldChg>
      <pc:sldChg chg="add">
        <pc:chgData name="Miguel Palafox Gomez" userId="S::miguel.palafox.gomez@smu.ca::6eb15913-e5fe-43d2-979f-96cfc16cd77e" providerId="AD" clId="Web-{0D3F1427-34E3-387F-A6B9-B55F44B8341B}" dt="2025-12-01T15:38:36.702" v="2"/>
        <pc:sldMkLst>
          <pc:docMk/>
          <pc:sldMk cId="1206681817" sldId="276"/>
        </pc:sldMkLst>
      </pc:sldChg>
      <pc:sldMasterChg chg="addSldLayout">
        <pc:chgData name="Miguel Palafox Gomez" userId="S::miguel.palafox.gomez@smu.ca::6eb15913-e5fe-43d2-979f-96cfc16cd77e" providerId="AD" clId="Web-{0D3F1427-34E3-387F-A6B9-B55F44B8341B}" dt="2025-12-01T15:38:36.702" v="2"/>
        <pc:sldMasterMkLst>
          <pc:docMk/>
          <pc:sldMasterMk cId="2831194283" sldId="2147483795"/>
        </pc:sldMasterMkLst>
        <pc:sldLayoutChg chg="add replId">
          <pc:chgData name="Miguel Palafox Gomez" userId="S::miguel.palafox.gomez@smu.ca::6eb15913-e5fe-43d2-979f-96cfc16cd77e" providerId="AD" clId="Web-{0D3F1427-34E3-387F-A6B9-B55F44B8341B}" dt="2025-12-01T15:38:36.515" v="0"/>
          <pc:sldLayoutMkLst>
            <pc:docMk/>
            <pc:sldMasterMk cId="2831194283" sldId="2147483795"/>
            <pc:sldLayoutMk cId="129324935" sldId="2147483817"/>
          </pc:sldLayoutMkLst>
        </pc:sldLayoutChg>
        <pc:sldLayoutChg chg="add">
          <pc:chgData name="Miguel Palafox Gomez" userId="S::miguel.palafox.gomez@smu.ca::6eb15913-e5fe-43d2-979f-96cfc16cd77e" providerId="AD" clId="Web-{0D3F1427-34E3-387F-A6B9-B55F44B8341B}" dt="2025-12-01T15:38:36.702" v="2"/>
          <pc:sldLayoutMkLst>
            <pc:docMk/>
            <pc:sldMasterMk cId="2831194283" sldId="2147483795"/>
            <pc:sldLayoutMk cId="1707190876" sldId="2147483818"/>
          </pc:sldLayoutMkLst>
        </pc:sldLayoutChg>
      </pc:sldMasterChg>
    </pc:docChg>
  </pc:docChgLst>
  <pc:docChgLst>
    <pc:chgData name="Miguel Palafox Gomez" userId="S::miguel.palafox.gomez@smu.ca::6eb15913-e5fe-43d2-979f-96cfc16cd77e" providerId="AD" clId="Web-{B1135DBF-0B89-B366-9C29-02F67079567A}"/>
    <pc:docChg chg="addSld delSld modSld sldOrd modSection">
      <pc:chgData name="Miguel Palafox Gomez" userId="S::miguel.palafox.gomez@smu.ca::6eb15913-e5fe-43d2-979f-96cfc16cd77e" providerId="AD" clId="Web-{B1135DBF-0B89-B366-9C29-02F67079567A}" dt="2025-12-01T20:35:15.194" v="1243" actId="20577"/>
      <pc:docMkLst>
        <pc:docMk/>
      </pc:docMkLst>
      <pc:sldChg chg="ord">
        <pc:chgData name="Miguel Palafox Gomez" userId="S::miguel.palafox.gomez@smu.ca::6eb15913-e5fe-43d2-979f-96cfc16cd77e" providerId="AD" clId="Web-{B1135DBF-0B89-B366-9C29-02F67079567A}" dt="2025-12-01T19:12:31.164" v="216"/>
        <pc:sldMkLst>
          <pc:docMk/>
          <pc:sldMk cId="3696760530" sldId="258"/>
        </pc:sldMkLst>
      </pc:sldChg>
      <pc:sldChg chg="del">
        <pc:chgData name="Miguel Palafox Gomez" userId="S::miguel.palafox.gomez@smu.ca::6eb15913-e5fe-43d2-979f-96cfc16cd77e" providerId="AD" clId="Web-{B1135DBF-0B89-B366-9C29-02F67079567A}" dt="2025-12-01T19:18:34.588" v="234"/>
        <pc:sldMkLst>
          <pc:docMk/>
          <pc:sldMk cId="174289476" sldId="262"/>
        </pc:sldMkLst>
      </pc:sldChg>
      <pc:sldChg chg="modSp">
        <pc:chgData name="Miguel Palafox Gomez" userId="S::miguel.palafox.gomez@smu.ca::6eb15913-e5fe-43d2-979f-96cfc16cd77e" providerId="AD" clId="Web-{B1135DBF-0B89-B366-9C29-02F67079567A}" dt="2025-12-01T20:35:15.194" v="1243" actId="20577"/>
        <pc:sldMkLst>
          <pc:docMk/>
          <pc:sldMk cId="2311577796" sldId="290"/>
        </pc:sldMkLst>
        <pc:spChg chg="mod">
          <ac:chgData name="Miguel Palafox Gomez" userId="S::miguel.palafox.gomez@smu.ca::6eb15913-e5fe-43d2-979f-96cfc16cd77e" providerId="AD" clId="Web-{B1135DBF-0B89-B366-9C29-02F67079567A}" dt="2025-12-01T20:35:15.194" v="1243" actId="20577"/>
          <ac:spMkLst>
            <pc:docMk/>
            <pc:sldMk cId="2311577796" sldId="290"/>
            <ac:spMk id="3" creationId="{9AC340E8-6F18-B64D-A44D-9123658E2E58}"/>
          </ac:spMkLst>
        </pc:spChg>
      </pc:sldChg>
      <pc:sldChg chg="delSp modSp mod setBg">
        <pc:chgData name="Miguel Palafox Gomez" userId="S::miguel.palafox.gomez@smu.ca::6eb15913-e5fe-43d2-979f-96cfc16cd77e" providerId="AD" clId="Web-{B1135DBF-0B89-B366-9C29-02F67079567A}" dt="2025-12-01T19:02:33.732" v="24" actId="20577"/>
        <pc:sldMkLst>
          <pc:docMk/>
          <pc:sldMk cId="3782751869" sldId="486"/>
        </pc:sldMkLst>
        <pc:spChg chg="mod">
          <ac:chgData name="Miguel Palafox Gomez" userId="S::miguel.palafox.gomez@smu.ca::6eb15913-e5fe-43d2-979f-96cfc16cd77e" providerId="AD" clId="Web-{B1135DBF-0B89-B366-9C29-02F67079567A}" dt="2025-12-01T19:01:40.169" v="12" actId="1076"/>
          <ac:spMkLst>
            <pc:docMk/>
            <pc:sldMk cId="3782751869" sldId="486"/>
            <ac:spMk id="2" creationId="{71D8DD63-CBA2-D24B-8A89-CD59A5FC2692}"/>
          </ac:spMkLst>
        </pc:spChg>
        <pc:spChg chg="mod">
          <ac:chgData name="Miguel Palafox Gomez" userId="S::miguel.palafox.gomez@smu.ca::6eb15913-e5fe-43d2-979f-96cfc16cd77e" providerId="AD" clId="Web-{B1135DBF-0B89-B366-9C29-02F67079567A}" dt="2025-12-01T19:02:33.732" v="24" actId="20577"/>
          <ac:spMkLst>
            <pc:docMk/>
            <pc:sldMk cId="3782751869" sldId="486"/>
            <ac:spMk id="11" creationId="{B18EC2AB-2C14-2242-96D7-1372AABA4FC1}"/>
          </ac:spMkLst>
        </pc:spChg>
        <pc:picChg chg="del">
          <ac:chgData name="Miguel Palafox Gomez" userId="S::miguel.palafox.gomez@smu.ca::6eb15913-e5fe-43d2-979f-96cfc16cd77e" providerId="AD" clId="Web-{B1135DBF-0B89-B366-9C29-02F67079567A}" dt="2025-12-01T19:01:21.654" v="8"/>
          <ac:picMkLst>
            <pc:docMk/>
            <pc:sldMk cId="3782751869" sldId="486"/>
            <ac:picMk id="8" creationId="{00000000-0000-0000-0000-000000000000}"/>
          </ac:picMkLst>
        </pc:picChg>
      </pc:sldChg>
      <pc:sldChg chg="delSp modSp mod setBg">
        <pc:chgData name="Miguel Palafox Gomez" userId="S::miguel.palafox.gomez@smu.ca::6eb15913-e5fe-43d2-979f-96cfc16cd77e" providerId="AD" clId="Web-{B1135DBF-0B89-B366-9C29-02F67079567A}" dt="2025-12-01T19:11:39.414" v="213" actId="20577"/>
        <pc:sldMkLst>
          <pc:docMk/>
          <pc:sldMk cId="3540992281" sldId="487"/>
        </pc:sldMkLst>
        <pc:spChg chg="mod">
          <ac:chgData name="Miguel Palafox Gomez" userId="S::miguel.palafox.gomez@smu.ca::6eb15913-e5fe-43d2-979f-96cfc16cd77e" providerId="AD" clId="Web-{B1135DBF-0B89-B366-9C29-02F67079567A}" dt="2025-12-01T19:05:51.377" v="52" actId="1076"/>
          <ac:spMkLst>
            <pc:docMk/>
            <pc:sldMk cId="3540992281" sldId="487"/>
            <ac:spMk id="2" creationId="{71D8DD63-CBA2-D24B-8A89-CD59A5FC2692}"/>
          </ac:spMkLst>
        </pc:spChg>
        <pc:spChg chg="mod">
          <ac:chgData name="Miguel Palafox Gomez" userId="S::miguel.palafox.gomez@smu.ca::6eb15913-e5fe-43d2-979f-96cfc16cd77e" providerId="AD" clId="Web-{B1135DBF-0B89-B366-9C29-02F67079567A}" dt="2025-12-01T19:11:39.414" v="213" actId="20577"/>
          <ac:spMkLst>
            <pc:docMk/>
            <pc:sldMk cId="3540992281" sldId="487"/>
            <ac:spMk id="11" creationId="{B18EC2AB-2C14-2242-96D7-1372AABA4FC1}"/>
          </ac:spMkLst>
        </pc:spChg>
        <pc:picChg chg="del">
          <ac:chgData name="Miguel Palafox Gomez" userId="S::miguel.palafox.gomez@smu.ca::6eb15913-e5fe-43d2-979f-96cfc16cd77e" providerId="AD" clId="Web-{B1135DBF-0B89-B366-9C29-02F67079567A}" dt="2025-12-01T19:05:42.862" v="50"/>
          <ac:picMkLst>
            <pc:docMk/>
            <pc:sldMk cId="3540992281" sldId="487"/>
            <ac:picMk id="3" creationId="{00000000-0000-0000-0000-000000000000}"/>
          </ac:picMkLst>
        </pc:picChg>
      </pc:sldChg>
      <pc:sldChg chg="modSp">
        <pc:chgData name="Miguel Palafox Gomez" userId="S::miguel.palafox.gomez@smu.ca::6eb15913-e5fe-43d2-979f-96cfc16cd77e" providerId="AD" clId="Web-{B1135DBF-0B89-B366-9C29-02F67079567A}" dt="2025-12-01T19:25:30.096" v="294" actId="1076"/>
        <pc:sldMkLst>
          <pc:docMk/>
          <pc:sldMk cId="290964393" sldId="488"/>
        </pc:sldMkLst>
        <pc:spChg chg="mod">
          <ac:chgData name="Miguel Palafox Gomez" userId="S::miguel.palafox.gomez@smu.ca::6eb15913-e5fe-43d2-979f-96cfc16cd77e" providerId="AD" clId="Web-{B1135DBF-0B89-B366-9C29-02F67079567A}" dt="2025-12-01T19:25:01.877" v="285" actId="20577"/>
          <ac:spMkLst>
            <pc:docMk/>
            <pc:sldMk cId="290964393" sldId="488"/>
            <ac:spMk id="2" creationId="{71D8DD63-CBA2-D24B-8A89-CD59A5FC2692}"/>
          </ac:spMkLst>
        </pc:spChg>
        <pc:spChg chg="mod">
          <ac:chgData name="Miguel Palafox Gomez" userId="S::miguel.palafox.gomez@smu.ca::6eb15913-e5fe-43d2-979f-96cfc16cd77e" providerId="AD" clId="Web-{B1135DBF-0B89-B366-9C29-02F67079567A}" dt="2025-12-01T19:25:10.330" v="289" actId="14100"/>
          <ac:spMkLst>
            <pc:docMk/>
            <pc:sldMk cId="290964393" sldId="488"/>
            <ac:spMk id="11" creationId="{B18EC2AB-2C14-2242-96D7-1372AABA4FC1}"/>
          </ac:spMkLst>
        </pc:spChg>
        <pc:picChg chg="mod">
          <ac:chgData name="Miguel Palafox Gomez" userId="S::miguel.palafox.gomez@smu.ca::6eb15913-e5fe-43d2-979f-96cfc16cd77e" providerId="AD" clId="Web-{B1135DBF-0B89-B366-9C29-02F67079567A}" dt="2025-12-01T19:25:30.096" v="294" actId="1076"/>
          <ac:picMkLst>
            <pc:docMk/>
            <pc:sldMk cId="290964393" sldId="488"/>
            <ac:picMk id="4" creationId="{00000000-0000-0000-0000-000000000000}"/>
          </ac:picMkLst>
        </pc:picChg>
      </pc:sldChg>
      <pc:sldChg chg="addSp delSp modSp mod ord setBg">
        <pc:chgData name="Miguel Palafox Gomez" userId="S::miguel.palafox.gomez@smu.ca::6eb15913-e5fe-43d2-979f-96cfc16cd77e" providerId="AD" clId="Web-{B1135DBF-0B89-B366-9C29-02F67079567A}" dt="2025-12-01T19:21:39.388" v="263"/>
        <pc:sldMkLst>
          <pc:docMk/>
          <pc:sldMk cId="2700135471" sldId="489"/>
        </pc:sldMkLst>
        <pc:spChg chg="add del mod">
          <ac:chgData name="Miguel Palafox Gomez" userId="S::miguel.palafox.gomez@smu.ca::6eb15913-e5fe-43d2-979f-96cfc16cd77e" providerId="AD" clId="Web-{B1135DBF-0B89-B366-9C29-02F67079567A}" dt="2025-12-01T19:20:47.886" v="250"/>
          <ac:spMkLst>
            <pc:docMk/>
            <pc:sldMk cId="2700135471" sldId="489"/>
            <ac:spMk id="2" creationId="{71D8DD63-CBA2-D24B-8A89-CD59A5FC2692}"/>
          </ac:spMkLst>
        </pc:spChg>
        <pc:spChg chg="add del mod">
          <ac:chgData name="Miguel Palafox Gomez" userId="S::miguel.palafox.gomez@smu.ca::6eb15913-e5fe-43d2-979f-96cfc16cd77e" providerId="AD" clId="Web-{B1135DBF-0B89-B366-9C29-02F67079567A}" dt="2025-12-01T19:20:54.121" v="251"/>
          <ac:spMkLst>
            <pc:docMk/>
            <pc:sldMk cId="2700135471" sldId="489"/>
            <ac:spMk id="4" creationId="{CE098B24-F596-C18F-645F-EB6B93DB9689}"/>
          </ac:spMkLst>
        </pc:spChg>
        <pc:picChg chg="add del mod">
          <ac:chgData name="Miguel Palafox Gomez" userId="S::miguel.palafox.gomez@smu.ca::6eb15913-e5fe-43d2-979f-96cfc16cd77e" providerId="AD" clId="Web-{B1135DBF-0B89-B366-9C29-02F67079567A}" dt="2025-12-01T19:21:15.559" v="257" actId="1076"/>
          <ac:picMkLst>
            <pc:docMk/>
            <pc:sldMk cId="2700135471" sldId="489"/>
            <ac:picMk id="5" creationId="{00000000-0000-0000-0000-000000000000}"/>
          </ac:picMkLst>
        </pc:picChg>
      </pc:sldChg>
      <pc:sldChg chg="addSp delSp modSp add del ord">
        <pc:chgData name="Miguel Palafox Gomez" userId="S::miguel.palafox.gomez@smu.ca::6eb15913-e5fe-43d2-979f-96cfc16cd77e" providerId="AD" clId="Web-{B1135DBF-0B89-B366-9C29-02F67079567A}" dt="2025-12-01T19:21:39.388" v="262"/>
        <pc:sldMkLst>
          <pc:docMk/>
          <pc:sldMk cId="4230519996" sldId="490"/>
        </pc:sldMkLst>
        <pc:spChg chg="del">
          <ac:chgData name="Miguel Palafox Gomez" userId="S::miguel.palafox.gomez@smu.ca::6eb15913-e5fe-43d2-979f-96cfc16cd77e" providerId="AD" clId="Web-{B1135DBF-0B89-B366-9C29-02F67079567A}" dt="2025-12-01T19:21:19.247" v="258"/>
          <ac:spMkLst>
            <pc:docMk/>
            <pc:sldMk cId="4230519996" sldId="490"/>
            <ac:spMk id="2" creationId="{71D8DD63-CBA2-D24B-8A89-CD59A5FC2692}"/>
          </ac:spMkLst>
        </pc:spChg>
        <pc:spChg chg="add del mod">
          <ac:chgData name="Miguel Palafox Gomez" userId="S::miguel.palafox.gomez@smu.ca::6eb15913-e5fe-43d2-979f-96cfc16cd77e" providerId="AD" clId="Web-{B1135DBF-0B89-B366-9C29-02F67079567A}" dt="2025-12-01T19:21:22.091" v="259"/>
          <ac:spMkLst>
            <pc:docMk/>
            <pc:sldMk cId="4230519996" sldId="490"/>
            <ac:spMk id="5" creationId="{484F25E1-538B-0855-C4D8-7BFAD2E55B0A}"/>
          </ac:spMkLst>
        </pc:spChg>
        <pc:picChg chg="mod">
          <ac:chgData name="Miguel Palafox Gomez" userId="S::miguel.palafox.gomez@smu.ca::6eb15913-e5fe-43d2-979f-96cfc16cd77e" providerId="AD" clId="Web-{B1135DBF-0B89-B366-9C29-02F67079567A}" dt="2025-12-01T19:21:26.247" v="261" actId="14100"/>
          <ac:picMkLst>
            <pc:docMk/>
            <pc:sldMk cId="4230519996" sldId="490"/>
            <ac:picMk id="3" creationId="{00000000-0000-0000-0000-000000000000}"/>
          </ac:picMkLst>
        </pc:picChg>
      </pc:sldChg>
      <pc:sldChg chg="del">
        <pc:chgData name="Miguel Palafox Gomez" userId="S::miguel.palafox.gomez@smu.ca::6eb15913-e5fe-43d2-979f-96cfc16cd77e" providerId="AD" clId="Web-{B1135DBF-0B89-B366-9C29-02F67079567A}" dt="2025-12-01T19:00:32.091" v="0"/>
        <pc:sldMkLst>
          <pc:docMk/>
          <pc:sldMk cId="2626982975" sldId="493"/>
        </pc:sldMkLst>
      </pc:sldChg>
      <pc:sldChg chg="modSp">
        <pc:chgData name="Miguel Palafox Gomez" userId="S::miguel.palafox.gomez@smu.ca::6eb15913-e5fe-43d2-979f-96cfc16cd77e" providerId="AD" clId="Web-{B1135DBF-0B89-B366-9C29-02F67079567A}" dt="2025-12-01T19:24:18.720" v="280" actId="20577"/>
        <pc:sldMkLst>
          <pc:docMk/>
          <pc:sldMk cId="1165571658" sldId="501"/>
        </pc:sldMkLst>
        <pc:spChg chg="mod">
          <ac:chgData name="Miguel Palafox Gomez" userId="S::miguel.palafox.gomez@smu.ca::6eb15913-e5fe-43d2-979f-96cfc16cd77e" providerId="AD" clId="Web-{B1135DBF-0B89-B366-9C29-02F67079567A}" dt="2025-12-01T19:24:18.720" v="280" actId="20577"/>
          <ac:spMkLst>
            <pc:docMk/>
            <pc:sldMk cId="1165571658" sldId="501"/>
            <ac:spMk id="3" creationId="{7EEDC8D7-05AF-2262-9E8C-15B29CC82829}"/>
          </ac:spMkLst>
        </pc:spChg>
      </pc:sldChg>
      <pc:sldChg chg="modSp">
        <pc:chgData name="Miguel Palafox Gomez" userId="S::miguel.palafox.gomez@smu.ca::6eb15913-e5fe-43d2-979f-96cfc16cd77e" providerId="AD" clId="Web-{B1135DBF-0B89-B366-9C29-02F67079567A}" dt="2025-12-01T20:27:19.358" v="1208" actId="20577"/>
        <pc:sldMkLst>
          <pc:docMk/>
          <pc:sldMk cId="3835789191" sldId="502"/>
        </pc:sldMkLst>
        <pc:spChg chg="mod">
          <ac:chgData name="Miguel Palafox Gomez" userId="S::miguel.palafox.gomez@smu.ca::6eb15913-e5fe-43d2-979f-96cfc16cd77e" providerId="AD" clId="Web-{B1135DBF-0B89-B366-9C29-02F67079567A}" dt="2025-12-01T20:27:19.358" v="1208" actId="20577"/>
          <ac:spMkLst>
            <pc:docMk/>
            <pc:sldMk cId="3835789191" sldId="502"/>
            <ac:spMk id="3" creationId="{D85CE450-08DA-AA11-3E42-4F8D27093C2A}"/>
          </ac:spMkLst>
        </pc:spChg>
      </pc:sldChg>
      <pc:sldChg chg="modSp">
        <pc:chgData name="Miguel Palafox Gomez" userId="S::miguel.palafox.gomez@smu.ca::6eb15913-e5fe-43d2-979f-96cfc16cd77e" providerId="AD" clId="Web-{B1135DBF-0B89-B366-9C29-02F67079567A}" dt="2025-12-01T20:13:54.365" v="889" actId="20577"/>
        <pc:sldMkLst>
          <pc:docMk/>
          <pc:sldMk cId="1087020117" sldId="504"/>
        </pc:sldMkLst>
        <pc:spChg chg="mod">
          <ac:chgData name="Miguel Palafox Gomez" userId="S::miguel.palafox.gomez@smu.ca::6eb15913-e5fe-43d2-979f-96cfc16cd77e" providerId="AD" clId="Web-{B1135DBF-0B89-B366-9C29-02F67079567A}" dt="2025-12-01T20:13:54.365" v="889" actId="20577"/>
          <ac:spMkLst>
            <pc:docMk/>
            <pc:sldMk cId="1087020117" sldId="504"/>
            <ac:spMk id="3" creationId="{A47E4429-AE7F-6732-E64C-7DFD3777B097}"/>
          </ac:spMkLst>
        </pc:spChg>
      </pc:sldChg>
      <pc:sldChg chg="addSp delSp modSp new mod ord setBg">
        <pc:chgData name="Miguel Palafox Gomez" userId="S::miguel.palafox.gomez@smu.ca::6eb15913-e5fe-43d2-979f-96cfc16cd77e" providerId="AD" clId="Web-{B1135DBF-0B89-B366-9C29-02F67079567A}" dt="2025-12-01T20:05:33.406" v="629" actId="1076"/>
        <pc:sldMkLst>
          <pc:docMk/>
          <pc:sldMk cId="93235789" sldId="505"/>
        </pc:sldMkLst>
        <pc:spChg chg="mod">
          <ac:chgData name="Miguel Palafox Gomez" userId="S::miguel.palafox.gomez@smu.ca::6eb15913-e5fe-43d2-979f-96cfc16cd77e" providerId="AD" clId="Web-{B1135DBF-0B89-B366-9C29-02F67079567A}" dt="2025-12-01T20:05:33.406" v="629" actId="1076"/>
          <ac:spMkLst>
            <pc:docMk/>
            <pc:sldMk cId="93235789" sldId="505"/>
            <ac:spMk id="2" creationId="{B1A0E19D-DE9B-ACA3-F2A8-A9E73018C2A8}"/>
          </ac:spMkLst>
        </pc:spChg>
        <pc:spChg chg="del">
          <ac:chgData name="Miguel Palafox Gomez" userId="S::miguel.palafox.gomez@smu.ca::6eb15913-e5fe-43d2-979f-96cfc16cd77e" providerId="AD" clId="Web-{B1135DBF-0B89-B366-9C29-02F67079567A}" dt="2025-12-01T19:55:31.006" v="610"/>
          <ac:spMkLst>
            <pc:docMk/>
            <pc:sldMk cId="93235789" sldId="505"/>
            <ac:spMk id="3" creationId="{454D2677-42C9-3D1D-4AC9-9CBF1065836C}"/>
          </ac:spMkLst>
        </pc:spChg>
        <pc:graphicFrameChg chg="add del mod">
          <ac:chgData name="Miguel Palafox Gomez" userId="S::miguel.palafox.gomez@smu.ca::6eb15913-e5fe-43d2-979f-96cfc16cd77e" providerId="AD" clId="Web-{B1135DBF-0B89-B366-9C29-02F67079567A}" dt="2025-12-01T20:04:26.624" v="620"/>
          <ac:graphicFrameMkLst>
            <pc:docMk/>
            <pc:sldMk cId="93235789" sldId="505"/>
            <ac:graphicFrameMk id="6" creationId="{08ADEF8C-1EE4-B3C6-7707-00214F000C26}"/>
          </ac:graphicFrameMkLst>
        </pc:graphicFrameChg>
        <pc:graphicFrameChg chg="add del mod">
          <ac:chgData name="Miguel Palafox Gomez" userId="S::miguel.palafox.gomez@smu.ca::6eb15913-e5fe-43d2-979f-96cfc16cd77e" providerId="AD" clId="Web-{B1135DBF-0B89-B366-9C29-02F67079567A}" dt="2025-12-01T20:04:36.218" v="622"/>
          <ac:graphicFrameMkLst>
            <pc:docMk/>
            <pc:sldMk cId="93235789" sldId="505"/>
            <ac:graphicFrameMk id="8" creationId="{0721E996-B05B-A840-4A46-960BF460D3E4}"/>
          </ac:graphicFrameMkLst>
        </pc:graphicFrameChg>
        <pc:picChg chg="add del mod ord">
          <ac:chgData name="Miguel Palafox Gomez" userId="S::miguel.palafox.gomez@smu.ca::6eb15913-e5fe-43d2-979f-96cfc16cd77e" providerId="AD" clId="Web-{B1135DBF-0B89-B366-9C29-02F67079567A}" dt="2025-12-01T20:00:41.231" v="614"/>
          <ac:picMkLst>
            <pc:docMk/>
            <pc:sldMk cId="93235789" sldId="505"/>
            <ac:picMk id="4" creationId="{9AD5E377-2497-7D75-68FA-C257F021A152}"/>
          </ac:picMkLst>
        </pc:picChg>
        <pc:picChg chg="add mod">
          <ac:chgData name="Miguel Palafox Gomez" userId="S::miguel.palafox.gomez@smu.ca::6eb15913-e5fe-43d2-979f-96cfc16cd77e" providerId="AD" clId="Web-{B1135DBF-0B89-B366-9C29-02F67079567A}" dt="2025-12-01T20:05:30.531" v="628" actId="1076"/>
          <ac:picMkLst>
            <pc:docMk/>
            <pc:sldMk cId="93235789" sldId="505"/>
            <ac:picMk id="9" creationId="{D0B150BA-FFB8-54CF-3AD6-DA6669C7C8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F4323-3BF0-95F4-7460-74AA963041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E97145D2-7B56-E808-6C80-2F1E66D218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21F4E-852C-4843-848B-65B72FDCC89C}" type="datetimeFigureOut">
              <a:rPr lang="en-CA" smtClean="0"/>
              <a:t>2025-12-01</a:t>
            </a:fld>
            <a:endParaRPr lang="en-CA"/>
          </a:p>
        </p:txBody>
      </p:sp>
      <p:sp>
        <p:nvSpPr>
          <p:cNvPr id="4" name="Footer Placeholder 3">
            <a:extLst>
              <a:ext uri="{FF2B5EF4-FFF2-40B4-BE49-F238E27FC236}">
                <a16:creationId xmlns:a16="http://schemas.microsoft.com/office/drawing/2014/main" id="{98E5F336-B085-CC83-95AF-CE57BE7728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98D9F14A-8744-1B49-D51E-4617ED3F4A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1E18B-2064-4377-9E3F-6D274F9CD1BD}" type="slidenum">
              <a:rPr lang="en-CA" smtClean="0"/>
              <a:t>‹#›</a:t>
            </a:fld>
            <a:endParaRPr lang="en-CA"/>
          </a:p>
        </p:txBody>
      </p:sp>
    </p:spTree>
    <p:extLst>
      <p:ext uri="{BB962C8B-B14F-4D97-AF65-F5344CB8AC3E}">
        <p14:creationId xmlns:p14="http://schemas.microsoft.com/office/powerpoint/2010/main" val="2507306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B6FF8-7EE2-8344-B6A5-C9AE38CA73C7}"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60C5B-9251-0E4E-A71E-273408E7D990}" type="slidenum">
              <a:rPr lang="en-US" smtClean="0"/>
              <a:t>‹#›</a:t>
            </a:fld>
            <a:endParaRPr lang="en-US"/>
          </a:p>
        </p:txBody>
      </p:sp>
    </p:spTree>
    <p:extLst>
      <p:ext uri="{BB962C8B-B14F-4D97-AF65-F5344CB8AC3E}">
        <p14:creationId xmlns:p14="http://schemas.microsoft.com/office/powerpoint/2010/main" val="37626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 Maclean’s ranking visual</a:t>
            </a:r>
          </a:p>
          <a:p>
            <a:endParaRPr lang="en-CA" dirty="0"/>
          </a:p>
          <a:p>
            <a:r>
              <a:rPr lang="en-CA" dirty="0"/>
              <a:t> </a:t>
            </a:r>
          </a:p>
          <a:p>
            <a:endParaRPr lang="en-CA" dirty="0"/>
          </a:p>
          <a:p>
            <a:r>
              <a:rPr lang="en-CA" dirty="0"/>
              <a:t>2 – Homecoming visual / multiple pictures perhaps on one slide or a few to flip through quickly</a:t>
            </a:r>
          </a:p>
          <a:p>
            <a:endParaRPr lang="en-CA" dirty="0"/>
          </a:p>
          <a:p>
            <a:r>
              <a:rPr lang="en-CA" dirty="0"/>
              <a:t> </a:t>
            </a:r>
          </a:p>
          <a:p>
            <a:endParaRPr lang="en-CA" dirty="0"/>
          </a:p>
          <a:p>
            <a:r>
              <a:rPr lang="en-CA" dirty="0"/>
              <a:t>3 – Report to the Community Launch – Save the Date – November 7</a:t>
            </a:r>
          </a:p>
          <a:p>
            <a:endParaRPr lang="en-CA" dirty="0"/>
          </a:p>
          <a:p>
            <a:r>
              <a:rPr lang="en-CA" dirty="0"/>
              <a:t> </a:t>
            </a:r>
          </a:p>
          <a:p>
            <a:endParaRPr lang="en-CA" dirty="0"/>
          </a:p>
          <a:p>
            <a:r>
              <a:rPr lang="en-CA" dirty="0"/>
              <a:t>4 –Advancement Report FY22  -- Highlights – 2-3 slides using screen shots from the attached report</a:t>
            </a:r>
          </a:p>
          <a:p>
            <a:endParaRPr lang="en-CA" dirty="0"/>
          </a:p>
          <a:p>
            <a:r>
              <a:rPr lang="en-CA" dirty="0"/>
              <a:t> </a:t>
            </a:r>
          </a:p>
          <a:p>
            <a:endParaRPr lang="en-CA" dirty="0"/>
          </a:p>
          <a:p>
            <a:r>
              <a:rPr lang="en-CA" dirty="0"/>
              <a:t>1 – table of new awards established last year</a:t>
            </a:r>
          </a:p>
          <a:p>
            <a:endParaRPr lang="en-CA" dirty="0"/>
          </a:p>
          <a:p>
            <a:r>
              <a:rPr lang="en-CA" dirty="0"/>
              <a:t>1 – top 5 trending SMU stories in media last year</a:t>
            </a:r>
          </a:p>
          <a:p>
            <a:endParaRPr lang="en-CA" dirty="0"/>
          </a:p>
          <a:p>
            <a:r>
              <a:rPr lang="en-CA"/>
              <a:t>1 – top 5 stories on smu.ca last year</a:t>
            </a:r>
          </a:p>
          <a:p>
            <a:endParaRPr lang="en-CA"/>
          </a:p>
        </p:txBody>
      </p:sp>
      <p:sp>
        <p:nvSpPr>
          <p:cNvPr id="4" name="Slide Number Placeholder 3"/>
          <p:cNvSpPr>
            <a:spLocks noGrp="1"/>
          </p:cNvSpPr>
          <p:nvPr>
            <p:ph type="sldNum" sz="quarter" idx="5"/>
          </p:nvPr>
        </p:nvSpPr>
        <p:spPr/>
        <p:txBody>
          <a:bodyPr/>
          <a:lstStyle/>
          <a:p>
            <a:fld id="{0DF60C5B-9251-0E4E-A71E-273408E7D990}" type="slidenum">
              <a:rPr lang="en-US" smtClean="0"/>
              <a:t>1</a:t>
            </a:fld>
            <a:endParaRPr lang="en-US"/>
          </a:p>
        </p:txBody>
      </p:sp>
    </p:spTree>
    <p:extLst>
      <p:ext uri="{BB962C8B-B14F-4D97-AF65-F5344CB8AC3E}">
        <p14:creationId xmlns:p14="http://schemas.microsoft.com/office/powerpoint/2010/main" val="363552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Data Viz2: Product with Most revenue</a:t>
            </a:r>
          </a:p>
          <a:p>
            <a:endParaRPr lang="en-US" dirty="0">
              <a:ea typeface="Calibri"/>
              <a:cs typeface="Calibri"/>
            </a:endParaRPr>
          </a:p>
          <a:p>
            <a:r>
              <a:rPr lang="en-US" dirty="0">
                <a:ea typeface="Calibri"/>
                <a:cs typeface="Calibri"/>
              </a:rPr>
              <a:t>The revenue is calculated based on Unit Price and Quantity. The parameter is created to get top N products based on revenue. This can be </a:t>
            </a:r>
            <a:r>
              <a:rPr lang="en-US" dirty="0" err="1">
                <a:ea typeface="Calibri"/>
                <a:cs typeface="Calibri"/>
              </a:rPr>
              <a:t>filered</a:t>
            </a:r>
            <a:r>
              <a:rPr lang="en-US" dirty="0">
                <a:ea typeface="Calibri"/>
                <a:cs typeface="Calibri"/>
              </a:rPr>
              <a:t> by Months or Quarters to get revenue for that month for a product.</a:t>
            </a:r>
            <a:br>
              <a:rPr lang="en-US" dirty="0">
                <a:ea typeface="Calibri"/>
                <a:cs typeface="Calibri"/>
              </a:rPr>
            </a:br>
            <a:endParaRPr lang="en-US" dirty="0">
              <a:ea typeface="Calibri"/>
              <a:cs typeface="Calibri"/>
            </a:endParaRPr>
          </a:p>
        </p:txBody>
      </p:sp>
      <p:sp>
        <p:nvSpPr>
          <p:cNvPr id="4" name="Slide Number Placeholder 3"/>
          <p:cNvSpPr>
            <a:spLocks noGrp="1"/>
          </p:cNvSpPr>
          <p:nvPr>
            <p:ph type="sldNum" sz="quarter" idx="5"/>
          </p:nvPr>
        </p:nvSpPr>
        <p:spPr/>
        <p:txBody>
          <a:bodyPr/>
          <a:lstStyle/>
          <a:p>
            <a:fld id="{3E58C620-481A-4F11-9D72-FCE99CBFCBC7}" type="slidenum">
              <a:t>14</a:t>
            </a:fld>
            <a:endParaRPr lang="en-US"/>
          </a:p>
        </p:txBody>
      </p:sp>
    </p:spTree>
    <p:extLst>
      <p:ext uri="{BB962C8B-B14F-4D97-AF65-F5344CB8AC3E}">
        <p14:creationId xmlns:p14="http://schemas.microsoft.com/office/powerpoint/2010/main" val="512551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57F3-8A88-8D17-9281-BBC02003B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CB0D24-877C-166B-AD80-77965DB3D6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93D7F6-8615-23C3-5466-91E5116831F8}"/>
              </a:ext>
            </a:extLst>
          </p:cNvPr>
          <p:cNvSpPr>
            <a:spLocks noGrp="1"/>
          </p:cNvSpPr>
          <p:nvPr>
            <p:ph type="dt" sz="half" idx="10"/>
          </p:nvPr>
        </p:nvSpPr>
        <p:spPr/>
        <p:txBody>
          <a:bodyPr/>
          <a:lstStyle/>
          <a:p>
            <a:fld id="{93D1B2C0-1FD5-7B40-B252-D9944AD07450}" type="datetimeFigureOut">
              <a:rPr lang="en-US" smtClean="0"/>
              <a:pPr/>
              <a:t>12/1/2025</a:t>
            </a:fld>
            <a:endParaRPr lang="en-US"/>
          </a:p>
        </p:txBody>
      </p:sp>
      <p:sp>
        <p:nvSpPr>
          <p:cNvPr id="5" name="Footer Placeholder 4">
            <a:extLst>
              <a:ext uri="{FF2B5EF4-FFF2-40B4-BE49-F238E27FC236}">
                <a16:creationId xmlns:a16="http://schemas.microsoft.com/office/drawing/2014/main" id="{E18114D2-D400-EFEC-3820-E50073F60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E62AE-5B0B-DCA1-6A07-C07370E99D96}"/>
              </a:ext>
            </a:extLst>
          </p:cNvPr>
          <p:cNvSpPr>
            <a:spLocks noGrp="1"/>
          </p:cNvSpPr>
          <p:nvPr>
            <p:ph type="sldNum" sz="quarter" idx="12"/>
          </p:nvPr>
        </p:nvSpPr>
        <p:spPr/>
        <p:txBody>
          <a:bodyPr/>
          <a:lstStyle/>
          <a:p>
            <a:fld id="{FDC0A681-0EFA-2C42-B0CE-6F23BA4C0A49}" type="slidenum">
              <a:rPr lang="en-US" smtClean="0"/>
              <a:pPr/>
              <a:t>‹#›</a:t>
            </a:fld>
            <a:endParaRPr lang="en-US"/>
          </a:p>
        </p:txBody>
      </p:sp>
    </p:spTree>
    <p:extLst>
      <p:ext uri="{BB962C8B-B14F-4D97-AF65-F5344CB8AC3E}">
        <p14:creationId xmlns:p14="http://schemas.microsoft.com/office/powerpoint/2010/main" val="298338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32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07190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80603A-465B-D048-A17D-E0BC88D932E2}"/>
              </a:ext>
            </a:extLst>
          </p:cNvPr>
          <p:cNvSpPr/>
          <p:nvPr userDrawn="1"/>
        </p:nvSpPr>
        <p:spPr>
          <a:xfrm>
            <a:off x="0" y="0"/>
            <a:ext cx="12192000" cy="5738648"/>
          </a:xfrm>
          <a:prstGeom prst="rect">
            <a:avLst/>
          </a:prstGeom>
          <a:solidFill>
            <a:srgbClr val="612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12141"/>
              </a:solidFill>
            </a:endParaRPr>
          </a:p>
        </p:txBody>
      </p:sp>
      <p:pic>
        <p:nvPicPr>
          <p:cNvPr id="3" name="Picture 2" descr="A picture containing text, sign&#10;&#10;Description automatically generated">
            <a:extLst>
              <a:ext uri="{FF2B5EF4-FFF2-40B4-BE49-F238E27FC236}">
                <a16:creationId xmlns:a16="http://schemas.microsoft.com/office/drawing/2014/main" id="{7465B2A5-17AC-534F-998D-982C6FA1F47E}"/>
              </a:ext>
            </a:extLst>
          </p:cNvPr>
          <p:cNvPicPr>
            <a:picLocks noChangeAspect="1"/>
          </p:cNvPicPr>
          <p:nvPr userDrawn="1"/>
        </p:nvPicPr>
        <p:blipFill>
          <a:blip r:embed="rId2"/>
          <a:stretch>
            <a:fillRect/>
          </a:stretch>
        </p:blipFill>
        <p:spPr>
          <a:xfrm>
            <a:off x="9990508" y="6036270"/>
            <a:ext cx="1753043" cy="518506"/>
          </a:xfrm>
          <a:prstGeom prst="rect">
            <a:avLst/>
          </a:prstGeom>
        </p:spPr>
      </p:pic>
      <p:pic>
        <p:nvPicPr>
          <p:cNvPr id="4" name="Picture 3" descr="Shape&#10;&#10;Description automatically generated">
            <a:extLst>
              <a:ext uri="{FF2B5EF4-FFF2-40B4-BE49-F238E27FC236}">
                <a16:creationId xmlns:a16="http://schemas.microsoft.com/office/drawing/2014/main" id="{F779E60D-13A1-644B-A835-FD02D32D669B}"/>
              </a:ext>
            </a:extLst>
          </p:cNvPr>
          <p:cNvPicPr>
            <a:picLocks noChangeAspect="1"/>
          </p:cNvPicPr>
          <p:nvPr userDrawn="1"/>
        </p:nvPicPr>
        <p:blipFill rotWithShape="1">
          <a:blip r:embed="rId3"/>
          <a:srcRect l="26182"/>
          <a:stretch/>
        </p:blipFill>
        <p:spPr>
          <a:xfrm>
            <a:off x="0" y="3897246"/>
            <a:ext cx="9553262" cy="2879292"/>
          </a:xfrm>
          <a:prstGeom prst="rect">
            <a:avLst/>
          </a:prstGeom>
        </p:spPr>
      </p:pic>
      <p:sp>
        <p:nvSpPr>
          <p:cNvPr id="7" name="Title 1">
            <a:extLst>
              <a:ext uri="{FF2B5EF4-FFF2-40B4-BE49-F238E27FC236}">
                <a16:creationId xmlns:a16="http://schemas.microsoft.com/office/drawing/2014/main" id="{938C8071-8435-B248-8CC4-8CC2D6D75346}"/>
              </a:ext>
            </a:extLst>
          </p:cNvPr>
          <p:cNvSpPr>
            <a:spLocks noGrp="1"/>
          </p:cNvSpPr>
          <p:nvPr>
            <p:ph type="title"/>
          </p:nvPr>
        </p:nvSpPr>
        <p:spPr>
          <a:xfrm>
            <a:off x="957942" y="1794923"/>
            <a:ext cx="9140215" cy="834630"/>
          </a:xfrm>
          <a:prstGeom prst="rect">
            <a:avLst/>
          </a:prstGeom>
        </p:spPr>
        <p:txBody>
          <a:bodyPr anchor="b">
            <a:normAutofit/>
          </a:bodyPr>
          <a:lstStyle>
            <a:lvl1pPr algn="l">
              <a:defRPr sz="4200" b="0">
                <a:solidFill>
                  <a:schemeClr val="bg1"/>
                </a:solidFill>
                <a:latin typeface="Arial Black" panose="020B0A04020102020204" pitchFamily="34"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9DB37785-45C8-AE4A-9166-6D7F52963688}"/>
              </a:ext>
            </a:extLst>
          </p:cNvPr>
          <p:cNvSpPr>
            <a:spLocks noGrp="1"/>
          </p:cNvSpPr>
          <p:nvPr>
            <p:ph type="body" idx="1"/>
          </p:nvPr>
        </p:nvSpPr>
        <p:spPr>
          <a:xfrm>
            <a:off x="957942" y="2867819"/>
            <a:ext cx="6088901" cy="461666"/>
          </a:xfrm>
        </p:spPr>
        <p:txBody>
          <a:bodyPr/>
          <a:lstStyle>
            <a:lvl1pPr marL="0" indent="0">
              <a:buNone/>
              <a:defRPr sz="240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5664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C5CD5-7EC1-FE4D-BB82-8485AC698AC7}"/>
              </a:ext>
            </a:extLst>
          </p:cNvPr>
          <p:cNvSpPr/>
          <p:nvPr userDrawn="1"/>
        </p:nvSpPr>
        <p:spPr>
          <a:xfrm>
            <a:off x="0" y="0"/>
            <a:ext cx="12192000" cy="6858000"/>
          </a:xfrm>
          <a:prstGeom prst="rect">
            <a:avLst/>
          </a:prstGeom>
          <a:solidFill>
            <a:srgbClr val="6121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FF1A6-E974-CA44-972F-ABD12FC73ECB}"/>
              </a:ext>
            </a:extLst>
          </p:cNvPr>
          <p:cNvSpPr>
            <a:spLocks noGrp="1"/>
          </p:cNvSpPr>
          <p:nvPr>
            <p:ph type="title"/>
          </p:nvPr>
        </p:nvSpPr>
        <p:spPr>
          <a:xfrm>
            <a:off x="2322581" y="3011685"/>
            <a:ext cx="7546837" cy="834630"/>
          </a:xfrm>
          <a:prstGeom prst="rect">
            <a:avLst/>
          </a:prstGeom>
        </p:spPr>
        <p:txBody>
          <a:bodyPr anchor="b">
            <a:normAutofit/>
          </a:bodyPr>
          <a:lstStyle>
            <a:lvl1pPr algn="ctr">
              <a:defRPr sz="4200" b="0">
                <a:solidFill>
                  <a:schemeClr val="bg1"/>
                </a:solidFill>
                <a:latin typeface="Arial Black" panose="020B0A04020102020204" pitchFamily="34" charset="0"/>
              </a:defRPr>
            </a:lvl1pPr>
          </a:lstStyle>
          <a:p>
            <a:r>
              <a:rPr lang="en-US" dirty="0"/>
              <a:t>Click to edit Master title</a:t>
            </a:r>
          </a:p>
        </p:txBody>
      </p:sp>
    </p:spTree>
    <p:extLst>
      <p:ext uri="{BB962C8B-B14F-4D97-AF65-F5344CB8AC3E}">
        <p14:creationId xmlns:p14="http://schemas.microsoft.com/office/powerpoint/2010/main" val="3570308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ub 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BFF5A7-AD8A-4F41-AA2A-46D7A544F5F3}"/>
              </a:ext>
            </a:extLst>
          </p:cNvPr>
          <p:cNvSpPr/>
          <p:nvPr userDrawn="1"/>
        </p:nvSpPr>
        <p:spPr>
          <a:xfrm>
            <a:off x="0" y="0"/>
            <a:ext cx="12192000" cy="6858000"/>
          </a:xfrm>
          <a:prstGeom prst="rect">
            <a:avLst/>
          </a:prstGeom>
          <a:solidFill>
            <a:srgbClr val="5F0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3A2FE9-F0FD-3E41-B8AF-2580AE51F119}"/>
              </a:ext>
            </a:extLst>
          </p:cNvPr>
          <p:cNvPicPr>
            <a:picLocks noChangeAspect="1"/>
          </p:cNvPicPr>
          <p:nvPr userDrawn="1"/>
        </p:nvPicPr>
        <p:blipFill rotWithShape="1">
          <a:blip r:embed="rId2">
            <a:alphaModFix amt="20000"/>
          </a:blip>
          <a:srcRect t="12302" r="18707" b="20095"/>
          <a:stretch/>
        </p:blipFill>
        <p:spPr>
          <a:xfrm>
            <a:off x="3921800" y="0"/>
            <a:ext cx="8270200" cy="6858000"/>
          </a:xfrm>
          <a:prstGeom prst="rect">
            <a:avLst/>
          </a:prstGeom>
        </p:spPr>
      </p:pic>
      <p:sp>
        <p:nvSpPr>
          <p:cNvPr id="2" name="Title 1">
            <a:extLst>
              <a:ext uri="{FF2B5EF4-FFF2-40B4-BE49-F238E27FC236}">
                <a16:creationId xmlns:a16="http://schemas.microsoft.com/office/drawing/2014/main" id="{7EEA496E-B445-F84B-9139-A2B6AB2ADA2C}"/>
              </a:ext>
            </a:extLst>
          </p:cNvPr>
          <p:cNvSpPr>
            <a:spLocks noGrp="1"/>
          </p:cNvSpPr>
          <p:nvPr>
            <p:ph type="ctrTitle"/>
          </p:nvPr>
        </p:nvSpPr>
        <p:spPr>
          <a:xfrm>
            <a:off x="838200" y="2136914"/>
            <a:ext cx="8444948" cy="806366"/>
          </a:xfrm>
          <a:prstGeom prst="rect">
            <a:avLst/>
          </a:prstGeom>
        </p:spPr>
        <p:txBody>
          <a:bodyPr anchor="b">
            <a:normAutofit/>
          </a:bodyPr>
          <a:lstStyle>
            <a:lvl1pPr algn="l">
              <a:defRPr sz="4200" b="1">
                <a:solidFill>
                  <a:schemeClr val="bg1"/>
                </a:solidFill>
                <a:latin typeface="+mj-lt"/>
                <a:cs typeface="Arial" panose="020B0604020202020204" pitchFamily="34" charset="0"/>
              </a:defRPr>
            </a:lvl1pPr>
          </a:lstStyle>
          <a:p>
            <a:r>
              <a:rPr lang="en-US" dirty="0"/>
              <a:t>Click to edit Master title</a:t>
            </a:r>
          </a:p>
        </p:txBody>
      </p:sp>
    </p:spTree>
    <p:extLst>
      <p:ext uri="{BB962C8B-B14F-4D97-AF65-F5344CB8AC3E}">
        <p14:creationId xmlns:p14="http://schemas.microsoft.com/office/powerpoint/2010/main" val="906543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_Right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6D71-36B5-AC48-9B7E-3F5F53D9DD47}"/>
              </a:ext>
            </a:extLst>
          </p:cNvPr>
          <p:cNvSpPr>
            <a:spLocks noGrp="1"/>
          </p:cNvSpPr>
          <p:nvPr>
            <p:ph type="title"/>
          </p:nvPr>
        </p:nvSpPr>
        <p:spPr>
          <a:xfrm>
            <a:off x="6095998" y="729734"/>
            <a:ext cx="5400871" cy="612052"/>
          </a:xfrm>
          <a:prstGeom prst="rect">
            <a:avLst/>
          </a:prstGeom>
        </p:spPr>
        <p:txBody>
          <a:bodyPr>
            <a:noAutofit/>
          </a:bodyPr>
          <a:lstStyle>
            <a:lvl1pPr algn="l">
              <a:defRPr sz="2800" b="0">
                <a:solidFill>
                  <a:srgbClr val="612141"/>
                </a:solidFill>
                <a:latin typeface="Arial Black" panose="020B0A04020102020204" pitchFamily="34" charset="0"/>
              </a:defRPr>
            </a:lvl1pPr>
          </a:lstStyle>
          <a:p>
            <a:r>
              <a:rPr lang="en-US" dirty="0"/>
              <a:t>Click to edit Master title</a:t>
            </a:r>
          </a:p>
        </p:txBody>
      </p:sp>
      <p:sp>
        <p:nvSpPr>
          <p:cNvPr id="9" name="Content Placeholder 3">
            <a:extLst>
              <a:ext uri="{FF2B5EF4-FFF2-40B4-BE49-F238E27FC236}">
                <a16:creationId xmlns:a16="http://schemas.microsoft.com/office/drawing/2014/main" id="{701B0FE1-4AFD-C544-8ECF-5525E9A58923}"/>
              </a:ext>
            </a:extLst>
          </p:cNvPr>
          <p:cNvSpPr>
            <a:spLocks noGrp="1"/>
          </p:cNvSpPr>
          <p:nvPr>
            <p:ph sz="half" idx="2"/>
          </p:nvPr>
        </p:nvSpPr>
        <p:spPr>
          <a:xfrm>
            <a:off x="6096000" y="1461795"/>
            <a:ext cx="5400870" cy="4570431"/>
          </a:xfrm>
          <a:prstGeom prst="rect">
            <a:avLst/>
          </a:prstGeom>
        </p:spPr>
        <p:txBody>
          <a:bodyPr>
            <a:normAutofit/>
          </a:bodyPr>
          <a:lstStyle>
            <a:lvl1pPr marL="0" indent="0">
              <a:lnSpc>
                <a:spcPct val="100000"/>
              </a:lnSpc>
              <a:spcAft>
                <a:spcPts val="600"/>
              </a:spcAft>
              <a:buNone/>
              <a:defRPr sz="1500">
                <a:latin typeface="Arial" panose="020B0604020202020204" pitchFamily="34" charset="0"/>
                <a:cs typeface="Arial" panose="020B0604020202020204" pitchFamily="34" charset="0"/>
              </a:defRPr>
            </a:lvl1pPr>
            <a:lvl2pPr>
              <a:lnSpc>
                <a:spcPct val="100000"/>
              </a:lnSpc>
              <a:spcAft>
                <a:spcPts val="600"/>
              </a:spcAft>
              <a:defRPr sz="1500">
                <a:latin typeface="Arial" panose="020B0604020202020204" pitchFamily="34" charset="0"/>
                <a:cs typeface="Arial" panose="020B0604020202020204" pitchFamily="34" charset="0"/>
              </a:defRPr>
            </a:lvl2pPr>
            <a:lvl3pPr>
              <a:lnSpc>
                <a:spcPct val="100000"/>
              </a:lnSpc>
              <a:spcAft>
                <a:spcPts val="600"/>
              </a:spcAft>
              <a:defRPr sz="1500">
                <a:latin typeface="Arial" panose="020B0604020202020204" pitchFamily="34" charset="0"/>
                <a:cs typeface="Arial" panose="020B0604020202020204" pitchFamily="34" charset="0"/>
              </a:defRPr>
            </a:lvl3pPr>
            <a:lvl4pPr>
              <a:lnSpc>
                <a:spcPct val="100000"/>
              </a:lnSpc>
              <a:spcAft>
                <a:spcPts val="600"/>
              </a:spcAft>
              <a:defRPr sz="1500">
                <a:latin typeface="Arial" panose="020B0604020202020204" pitchFamily="34" charset="0"/>
                <a:cs typeface="Arial" panose="020B0604020202020204" pitchFamily="34" charset="0"/>
              </a:defRPr>
            </a:lvl4pPr>
            <a:lvl5pPr>
              <a:lnSpc>
                <a:spcPct val="100000"/>
              </a:lnSpc>
              <a:spcAft>
                <a:spcPts val="600"/>
              </a:spcAft>
              <a:defRPr sz="15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a:extLst>
              <a:ext uri="{FF2B5EF4-FFF2-40B4-BE49-F238E27FC236}">
                <a16:creationId xmlns:a16="http://schemas.microsoft.com/office/drawing/2014/main" id="{F97F19E7-2D86-3E48-B1F1-21B5198C7C4E}"/>
              </a:ext>
            </a:extLst>
          </p:cNvPr>
          <p:cNvCxnSpPr>
            <a:cxnSpLocks/>
          </p:cNvCxnSpPr>
          <p:nvPr userDrawn="1"/>
        </p:nvCxnSpPr>
        <p:spPr>
          <a:xfrm>
            <a:off x="6095998" y="6032226"/>
            <a:ext cx="5400872" cy="5"/>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9B1EC7D-4F20-4D4E-80A8-A7C36F365648}"/>
              </a:ext>
            </a:extLst>
          </p:cNvPr>
          <p:cNvSpPr txBox="1"/>
          <p:nvPr userDrawn="1"/>
        </p:nvSpPr>
        <p:spPr>
          <a:xfrm>
            <a:off x="7452051" y="6180210"/>
            <a:ext cx="4044821" cy="5539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346AF-B9E5-3D40-B164-07D577A9E9D3}" type="slidenum">
              <a:rPr lang="en-US" sz="1200" smtClean="0">
                <a:latin typeface="Arial" panose="020B0604020202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GB" sz="1200" b="0" i="0" dirty="0">
              <a:solidFill>
                <a:schemeClr val="bg2">
                  <a:lumMod val="25000"/>
                </a:schemeClr>
              </a:solidFill>
              <a:latin typeface="Arial" panose="020B0604020202020204" pitchFamily="34" charset="0"/>
              <a:cs typeface="Arial" panose="020B0604020202020204" pitchFamily="34" charset="0"/>
            </a:endParaRPr>
          </a:p>
          <a:p>
            <a:pPr algn="r"/>
            <a:endParaRPr lang="en-US" dirty="0"/>
          </a:p>
        </p:txBody>
      </p:sp>
      <p:sp>
        <p:nvSpPr>
          <p:cNvPr id="7" name="Picture Placeholder 2">
            <a:extLst>
              <a:ext uri="{FF2B5EF4-FFF2-40B4-BE49-F238E27FC236}">
                <a16:creationId xmlns:a16="http://schemas.microsoft.com/office/drawing/2014/main" id="{C99739C4-E1C3-CA4C-8EB6-F0AD73B9DB79}"/>
              </a:ext>
            </a:extLst>
          </p:cNvPr>
          <p:cNvSpPr>
            <a:spLocks noGrp="1"/>
          </p:cNvSpPr>
          <p:nvPr>
            <p:ph type="pic" idx="1"/>
          </p:nvPr>
        </p:nvSpPr>
        <p:spPr>
          <a:xfrm>
            <a:off x="-2" y="0"/>
            <a:ext cx="5759671" cy="6857993"/>
          </a:xfrm>
          <a:prstGeom prst="rect">
            <a:avLst/>
          </a:prstGeom>
        </p:spPr>
        <p:txBody>
          <a:bodyPr/>
          <a:lstStyle>
            <a:lvl1pPr marL="0" indent="0">
              <a:buNone/>
              <a:defRPr sz="3200">
                <a:solidFill>
                  <a:srgbClr val="5F0A3E"/>
                </a:solidFill>
                <a:latin typeface="Arial Black" panose="020B0A040201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31683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Full Page No Cre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6D71-36B5-AC48-9B7E-3F5F53D9DD47}"/>
              </a:ext>
            </a:extLst>
          </p:cNvPr>
          <p:cNvSpPr>
            <a:spLocks noGrp="1"/>
          </p:cNvSpPr>
          <p:nvPr>
            <p:ph type="title"/>
          </p:nvPr>
        </p:nvSpPr>
        <p:spPr>
          <a:xfrm>
            <a:off x="695130" y="729734"/>
            <a:ext cx="10801740" cy="612052"/>
          </a:xfrm>
          <a:prstGeom prst="rect">
            <a:avLst/>
          </a:prstGeom>
        </p:spPr>
        <p:txBody>
          <a:bodyPr>
            <a:noAutofit/>
          </a:bodyPr>
          <a:lstStyle>
            <a:lvl1pPr>
              <a:defRPr sz="3200" b="1">
                <a:solidFill>
                  <a:srgbClr val="612141"/>
                </a:solidFill>
                <a:latin typeface="+mj-lt"/>
                <a:cs typeface="Arial" panose="020B0604020202020204" pitchFamily="34" charset="0"/>
              </a:defRPr>
            </a:lvl1pPr>
          </a:lstStyle>
          <a:p>
            <a:r>
              <a:rPr lang="en-US" dirty="0"/>
              <a:t>Click to edit Master title</a:t>
            </a:r>
          </a:p>
        </p:txBody>
      </p:sp>
      <p:sp>
        <p:nvSpPr>
          <p:cNvPr id="9" name="Content Placeholder 3">
            <a:extLst>
              <a:ext uri="{FF2B5EF4-FFF2-40B4-BE49-F238E27FC236}">
                <a16:creationId xmlns:a16="http://schemas.microsoft.com/office/drawing/2014/main" id="{701B0FE1-4AFD-C544-8ECF-5525E9A58923}"/>
              </a:ext>
            </a:extLst>
          </p:cNvPr>
          <p:cNvSpPr>
            <a:spLocks noGrp="1"/>
          </p:cNvSpPr>
          <p:nvPr>
            <p:ph sz="half" idx="2"/>
          </p:nvPr>
        </p:nvSpPr>
        <p:spPr>
          <a:xfrm>
            <a:off x="695130" y="1461795"/>
            <a:ext cx="10801740" cy="4570426"/>
          </a:xfrm>
          <a:prstGeom prst="rect">
            <a:avLst/>
          </a:prstGeom>
        </p:spPr>
        <p:txBody>
          <a:bodyPr numCol="2" spcCol="324000">
            <a:normAutofit/>
          </a:bodyPr>
          <a:lstStyle>
            <a:lvl1pPr marL="0" indent="0">
              <a:lnSpc>
                <a:spcPct val="100000"/>
              </a:lnSpc>
              <a:spcAft>
                <a:spcPts val="600"/>
              </a:spcAft>
              <a:buNone/>
              <a:defRPr sz="1500">
                <a:latin typeface="Arial" panose="020B0604020202020204" pitchFamily="34" charset="0"/>
                <a:cs typeface="Arial" panose="020B0604020202020204" pitchFamily="34" charset="0"/>
              </a:defRPr>
            </a:lvl1pPr>
            <a:lvl2pPr>
              <a:lnSpc>
                <a:spcPct val="100000"/>
              </a:lnSpc>
              <a:spcAft>
                <a:spcPts val="600"/>
              </a:spcAft>
              <a:defRPr sz="1500">
                <a:latin typeface="Arial" panose="020B0604020202020204" pitchFamily="34" charset="0"/>
                <a:cs typeface="Arial" panose="020B0604020202020204" pitchFamily="34" charset="0"/>
              </a:defRPr>
            </a:lvl2pPr>
            <a:lvl3pPr>
              <a:lnSpc>
                <a:spcPct val="100000"/>
              </a:lnSpc>
              <a:spcAft>
                <a:spcPts val="600"/>
              </a:spcAft>
              <a:defRPr sz="1500">
                <a:latin typeface="Arial" panose="020B0604020202020204" pitchFamily="34" charset="0"/>
                <a:cs typeface="Arial" panose="020B0604020202020204" pitchFamily="34" charset="0"/>
              </a:defRPr>
            </a:lvl3pPr>
            <a:lvl4pPr>
              <a:lnSpc>
                <a:spcPct val="100000"/>
              </a:lnSpc>
              <a:spcAft>
                <a:spcPts val="600"/>
              </a:spcAft>
              <a:defRPr sz="1500">
                <a:latin typeface="Arial" panose="020B0604020202020204" pitchFamily="34" charset="0"/>
                <a:cs typeface="Arial" panose="020B0604020202020204" pitchFamily="34" charset="0"/>
              </a:defRPr>
            </a:lvl4pPr>
            <a:lvl5pPr>
              <a:lnSpc>
                <a:spcPct val="100000"/>
              </a:lnSpc>
              <a:spcAft>
                <a:spcPts val="600"/>
              </a:spcAft>
              <a:defRPr sz="15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923FBB12-2468-DE45-B89E-06D4F1B6B164}"/>
              </a:ext>
            </a:extLst>
          </p:cNvPr>
          <p:cNvSpPr txBox="1"/>
          <p:nvPr userDrawn="1"/>
        </p:nvSpPr>
        <p:spPr>
          <a:xfrm>
            <a:off x="695131" y="6180210"/>
            <a:ext cx="540086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8346AF-B9E5-3D40-B164-07D577A9E9D3}" type="slidenum">
              <a:rPr lang="en-US" sz="1200" smtClean="0">
                <a:latin typeface="Arial" panose="020B0604020202020204" pitchFamily="34" charset="0"/>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GB" sz="1200" b="0" i="0" dirty="0">
              <a:solidFill>
                <a:schemeClr val="bg2">
                  <a:lumMod val="25000"/>
                </a:schemeClr>
              </a:solidFill>
              <a:latin typeface="Arial" panose="020B0604020202020204" pitchFamily="34" charset="0"/>
              <a:cs typeface="Arial" panose="020B0604020202020204" pitchFamily="34" charset="0"/>
            </a:endParaRPr>
          </a:p>
          <a:p>
            <a:pPr algn="r"/>
            <a:endParaRPr lang="en-US" dirty="0">
              <a:latin typeface="Arial" panose="020B06040202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23D7990E-29A7-E243-9878-BCBFF5F93795}"/>
              </a:ext>
            </a:extLst>
          </p:cNvPr>
          <p:cNvCxnSpPr>
            <a:cxnSpLocks/>
          </p:cNvCxnSpPr>
          <p:nvPr userDrawn="1"/>
        </p:nvCxnSpPr>
        <p:spPr>
          <a:xfrm>
            <a:off x="695130" y="6032231"/>
            <a:ext cx="10792677"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3849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8_Footer Only">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767872F-9363-4A44-B992-C3B401C29392}"/>
              </a:ext>
            </a:extLst>
          </p:cNvPr>
          <p:cNvCxnSpPr>
            <a:cxnSpLocks/>
          </p:cNvCxnSpPr>
          <p:nvPr userDrawn="1"/>
        </p:nvCxnSpPr>
        <p:spPr>
          <a:xfrm>
            <a:off x="695130" y="6032231"/>
            <a:ext cx="10019253"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FEDB748-6D42-484D-8ADE-3E4D73C16606}"/>
              </a:ext>
            </a:extLst>
          </p:cNvPr>
          <p:cNvSpPr txBox="1"/>
          <p:nvPr userDrawn="1"/>
        </p:nvSpPr>
        <p:spPr>
          <a:xfrm>
            <a:off x="695131" y="6180210"/>
            <a:ext cx="54008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8346AF-B9E5-3D40-B164-07D577A9E9D3}" type="slidenum">
              <a:rPr lang="en-US" sz="1200" smtClean="0">
                <a:latin typeface="Arial" panose="020B0604020202020204" pitchFamily="34" charset="0"/>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r>
              <a:rPr lang="en-US" sz="1200" dirty="0"/>
              <a:t>  </a:t>
            </a:r>
            <a:endParaRPr lang="en-US" dirty="0"/>
          </a:p>
        </p:txBody>
      </p:sp>
      <p:pic>
        <p:nvPicPr>
          <p:cNvPr id="7" name="Picture 6" descr="Icon&#10;&#10;Description automatically generated">
            <a:extLst>
              <a:ext uri="{FF2B5EF4-FFF2-40B4-BE49-F238E27FC236}">
                <a16:creationId xmlns:a16="http://schemas.microsoft.com/office/drawing/2014/main" id="{F8B6913D-03AE-FB44-A58E-48445865D167}"/>
              </a:ext>
            </a:extLst>
          </p:cNvPr>
          <p:cNvPicPr>
            <a:picLocks noChangeAspect="1"/>
          </p:cNvPicPr>
          <p:nvPr userDrawn="1"/>
        </p:nvPicPr>
        <p:blipFill>
          <a:blip r:embed="rId2"/>
          <a:stretch>
            <a:fillRect/>
          </a:stretch>
        </p:blipFill>
        <p:spPr>
          <a:xfrm>
            <a:off x="11039678" y="5733608"/>
            <a:ext cx="608054" cy="722909"/>
          </a:xfrm>
          <a:prstGeom prst="rect">
            <a:avLst/>
          </a:prstGeom>
        </p:spPr>
      </p:pic>
    </p:spTree>
    <p:extLst>
      <p:ext uri="{BB962C8B-B14F-4D97-AF65-F5344CB8AC3E}">
        <p14:creationId xmlns:p14="http://schemas.microsoft.com/office/powerpoint/2010/main" val="1372313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D1B2C0-1FD5-7B40-B252-D9944AD07450}"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C0A681-0EFA-2C42-B0CE-6F23BA4C0A49}" type="slidenum">
              <a:rPr lang="en-US" smtClean="0"/>
              <a:t>‹#›</a:t>
            </a:fld>
            <a:endParaRPr lang="en-US" dirty="0"/>
          </a:p>
        </p:txBody>
      </p:sp>
    </p:spTree>
    <p:extLst>
      <p:ext uri="{BB962C8B-B14F-4D97-AF65-F5344CB8AC3E}">
        <p14:creationId xmlns:p14="http://schemas.microsoft.com/office/powerpoint/2010/main" val="808578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Full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0945A27-B44B-1645-BEFC-D48F1644F205}"/>
              </a:ext>
            </a:extLst>
          </p:cNvPr>
          <p:cNvSpPr>
            <a:spLocks noGrp="1"/>
          </p:cNvSpPr>
          <p:nvPr>
            <p:ph type="pic" idx="1" hasCustomPrompt="1"/>
          </p:nvPr>
        </p:nvSpPr>
        <p:spPr>
          <a:xfrm>
            <a:off x="0" y="0"/>
            <a:ext cx="12192000" cy="6858000"/>
          </a:xfrm>
          <a:prstGeom prst="rect">
            <a:avLst/>
          </a:prstGeom>
        </p:spPr>
        <p:txBody>
          <a:bodyPr>
            <a:normAutofit/>
          </a:bodyPr>
          <a:lstStyle>
            <a:lvl1pPr marL="0" indent="0">
              <a:buNone/>
              <a:defRPr sz="2800">
                <a:solidFill>
                  <a:srgbClr val="5F0A3E"/>
                </a:solidFill>
                <a:latin typeface="Arial Black" panose="020B0A040201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edit Master title</a:t>
            </a:r>
          </a:p>
        </p:txBody>
      </p:sp>
    </p:spTree>
    <p:extLst>
      <p:ext uri="{BB962C8B-B14F-4D97-AF65-F5344CB8AC3E}">
        <p14:creationId xmlns:p14="http://schemas.microsoft.com/office/powerpoint/2010/main" val="16110473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C78D5-1CB8-9C44-8B83-1D77E61AE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51C7A6-6123-AE49-8FEE-51E84EFB11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419391-878F-B548-96DD-19F2AB577F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3D1B2C0-1FD5-7B40-B252-D9944AD07450}" type="datetimeFigureOut">
              <a:rPr lang="en-US" smtClean="0"/>
              <a:pPr/>
              <a:t>12/1/2025</a:t>
            </a:fld>
            <a:endParaRPr lang="en-US"/>
          </a:p>
        </p:txBody>
      </p:sp>
      <p:sp>
        <p:nvSpPr>
          <p:cNvPr id="5" name="Footer Placeholder 4">
            <a:extLst>
              <a:ext uri="{FF2B5EF4-FFF2-40B4-BE49-F238E27FC236}">
                <a16:creationId xmlns:a16="http://schemas.microsoft.com/office/drawing/2014/main" id="{7AA4264C-5947-8042-8D2E-76E3B84D05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48B4ECB-2E5A-594E-92A1-FDA88DD35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DC0A681-0EFA-2C42-B0CE-6F23BA4C0A49}" type="slidenum">
              <a:rPr lang="en-US" smtClean="0"/>
              <a:pPr/>
              <a:t>‹#›</a:t>
            </a:fld>
            <a:endParaRPr lang="en-US"/>
          </a:p>
        </p:txBody>
      </p:sp>
    </p:spTree>
    <p:extLst>
      <p:ext uri="{BB962C8B-B14F-4D97-AF65-F5344CB8AC3E}">
        <p14:creationId xmlns:p14="http://schemas.microsoft.com/office/powerpoint/2010/main" val="2352668767"/>
      </p:ext>
    </p:extLst>
  </p:cSld>
  <p:clrMap bg1="lt1" tx1="dk1" bg2="lt2" tx2="dk2" accent1="accent1" accent2="accent2" accent3="accent3" accent4="accent4" accent5="accent5" accent6="accent6" hlink="hlink" folHlink="folHlink"/>
  <p:sldLayoutIdLst>
    <p:sldLayoutId id="2147483816" r:id="rId1"/>
  </p:sldLayoutIdLst>
  <p:txStyles>
    <p:titleStyle>
      <a:lvl1pPr algn="l" defTabSz="914400" rtl="0" eaLnBrk="1" latinLnBrk="0" hangingPunct="1">
        <a:lnSpc>
          <a:spcPct val="90000"/>
        </a:lnSpc>
        <a:spcBef>
          <a:spcPct val="0"/>
        </a:spcBef>
        <a:buNone/>
        <a:defRPr sz="4000" kern="1200">
          <a:solidFill>
            <a:srgbClr val="5F0A3E"/>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93D1B2C0-1FD5-7B40-B252-D9944AD07450}" type="datetimeFigureOut">
              <a:rPr lang="en-US" smtClean="0"/>
              <a:pPr/>
              <a:t>12/1/2025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FDC0A681-0EFA-2C42-B0CE-6F23BA4C0A49}" type="slidenum">
              <a:rPr lang="en-US" smtClean="0"/>
              <a:pPr/>
              <a:t>‹#›</a:t>
            </a:fld>
            <a:endParaRPr lang="en-US" dirty="0"/>
          </a:p>
        </p:txBody>
      </p:sp>
    </p:spTree>
    <p:extLst>
      <p:ext uri="{BB962C8B-B14F-4D97-AF65-F5344CB8AC3E}">
        <p14:creationId xmlns:p14="http://schemas.microsoft.com/office/powerpoint/2010/main" val="283119428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15" r:id="rId3"/>
    <p:sldLayoutId id="2147483809" r:id="rId4"/>
    <p:sldLayoutId id="2147483691" r:id="rId5"/>
    <p:sldLayoutId id="2147483698" r:id="rId6"/>
    <p:sldLayoutId id="2147483802" r:id="rId7"/>
    <p:sldLayoutId id="2147483687" r:id="rId8"/>
    <p:sldLayoutId id="2147483817" r:id="rId9"/>
    <p:sldLayoutId id="2147483818" r:id="rId10"/>
  </p:sldLayoutIdLst>
  <p:txStyles>
    <p:titleStyle>
      <a:lvl1pPr algn="l" defTabSz="914400" rtl="0" eaLnBrk="1" latinLnBrk="0" hangingPunct="1">
        <a:lnSpc>
          <a:spcPct val="90000"/>
        </a:lnSpc>
        <a:spcBef>
          <a:spcPct val="0"/>
        </a:spcBef>
        <a:buNone/>
        <a:defRPr sz="3200" kern="1200">
          <a:solidFill>
            <a:srgbClr val="5F0A3E"/>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C802B-3909-DB4B-BA97-78728B7EB719}"/>
              </a:ext>
            </a:extLst>
          </p:cNvPr>
          <p:cNvSpPr>
            <a:spLocks noGrp="1"/>
          </p:cNvSpPr>
          <p:nvPr>
            <p:ph type="title"/>
          </p:nvPr>
        </p:nvSpPr>
        <p:spPr/>
        <p:txBody>
          <a:bodyPr>
            <a:normAutofit fontScale="90000"/>
          </a:bodyPr>
          <a:lstStyle/>
          <a:p>
            <a:r>
              <a:rPr lang="en-US" dirty="0">
                <a:latin typeface="Arial Black"/>
              </a:rPr>
              <a:t>High Dimensional Analysis</a:t>
            </a:r>
            <a:br>
              <a:rPr lang="en-US" dirty="0">
                <a:latin typeface="Arial Black"/>
              </a:rPr>
            </a:br>
            <a:r>
              <a:rPr lang="en-US" dirty="0">
                <a:latin typeface="Arial Black"/>
              </a:rPr>
              <a:t>Merchandise Trading Company</a:t>
            </a:r>
            <a:endParaRPr lang="en-US" dirty="0"/>
          </a:p>
        </p:txBody>
      </p:sp>
      <p:sp>
        <p:nvSpPr>
          <p:cNvPr id="3" name="Text Placeholder 2">
            <a:extLst>
              <a:ext uri="{FF2B5EF4-FFF2-40B4-BE49-F238E27FC236}">
                <a16:creationId xmlns:a16="http://schemas.microsoft.com/office/drawing/2014/main" id="{9AC340E8-6F18-B64D-A44D-9123658E2E58}"/>
              </a:ext>
            </a:extLst>
          </p:cNvPr>
          <p:cNvSpPr>
            <a:spLocks noGrp="1"/>
          </p:cNvSpPr>
          <p:nvPr>
            <p:ph type="body" idx="1"/>
          </p:nvPr>
        </p:nvSpPr>
        <p:spPr>
          <a:xfrm>
            <a:off x="957942" y="2867818"/>
            <a:ext cx="9442203" cy="2424617"/>
          </a:xfrm>
        </p:spPr>
        <p:txBody>
          <a:bodyPr vert="horz" lIns="91440" tIns="45720" rIns="91440" bIns="45720" rtlCol="0" anchor="t">
            <a:normAutofit fontScale="92500" lnSpcReduction="10000"/>
          </a:bodyPr>
          <a:lstStyle/>
          <a:p>
            <a:r>
              <a:rPr lang="en-US" dirty="0">
                <a:latin typeface="Arial"/>
                <a:cs typeface="Arial"/>
              </a:rPr>
              <a:t>Date |  Dec 01, 2025</a:t>
            </a:r>
          </a:p>
          <a:p>
            <a:r>
              <a:rPr lang="en-US" dirty="0">
                <a:latin typeface="Arial"/>
                <a:cs typeface="Arial"/>
              </a:rPr>
              <a:t>MCDA 5560</a:t>
            </a:r>
            <a:endParaRPr lang="en-US" dirty="0"/>
          </a:p>
          <a:p>
            <a:endParaRPr lang="en-US" dirty="0"/>
          </a:p>
          <a:p>
            <a:r>
              <a:rPr lang="en-US" dirty="0">
                <a:latin typeface="Arial"/>
                <a:cs typeface="Arial"/>
              </a:rPr>
              <a:t>Bhavik Bhagat - A00494758</a:t>
            </a:r>
          </a:p>
          <a:p>
            <a:r>
              <a:rPr lang="en-US" dirty="0">
                <a:latin typeface="Arial"/>
                <a:cs typeface="Arial"/>
              </a:rPr>
              <a:t>Miguel Palafox Gomez - A00494183</a:t>
            </a:r>
          </a:p>
          <a:p>
            <a:r>
              <a:rPr lang="en-US" dirty="0">
                <a:latin typeface="Arial"/>
                <a:cs typeface="Arial"/>
              </a:rPr>
              <a:t>Md </a:t>
            </a:r>
            <a:r>
              <a:rPr lang="en-US" dirty="0" err="1">
                <a:latin typeface="Arial"/>
                <a:cs typeface="Arial"/>
              </a:rPr>
              <a:t>Chistia</a:t>
            </a:r>
            <a:r>
              <a:rPr lang="en-US" dirty="0">
                <a:latin typeface="Arial"/>
                <a:cs typeface="Arial"/>
              </a:rPr>
              <a:t> Chowdhury - A00485184</a:t>
            </a:r>
          </a:p>
        </p:txBody>
      </p:sp>
    </p:spTree>
    <p:extLst>
      <p:ext uri="{BB962C8B-B14F-4D97-AF65-F5344CB8AC3E}">
        <p14:creationId xmlns:p14="http://schemas.microsoft.com/office/powerpoint/2010/main" val="2311577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C5964-4358-F50F-B1BA-A2BD1EE9AC8E}"/>
            </a:ext>
          </a:extLst>
        </p:cNvPr>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A5CCADFE-F96A-E300-9AA8-AFF7F2B2073E}"/>
              </a:ext>
            </a:extLst>
          </p:cNvPr>
          <p:cNvPicPr>
            <a:picLocks noChangeAspect="1"/>
          </p:cNvPicPr>
          <p:nvPr/>
        </p:nvPicPr>
        <p:blipFill>
          <a:blip r:embed="rId2"/>
          <a:stretch>
            <a:fillRect/>
          </a:stretch>
        </p:blipFill>
        <p:spPr>
          <a:xfrm>
            <a:off x="333488" y="0"/>
            <a:ext cx="11525024" cy="6858000"/>
          </a:xfrm>
          <a:prstGeom prst="rect">
            <a:avLst/>
          </a:prstGeom>
        </p:spPr>
      </p:pic>
    </p:spTree>
    <p:extLst>
      <p:ext uri="{BB962C8B-B14F-4D97-AF65-F5344CB8AC3E}">
        <p14:creationId xmlns:p14="http://schemas.microsoft.com/office/powerpoint/2010/main" val="369676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9592" y="1396807"/>
            <a:ext cx="11231061" cy="4397776"/>
          </a:xfrm>
          <a:prstGeom prst="rect">
            <a:avLst/>
          </a:prstGeom>
        </p:spPr>
      </p:pic>
    </p:spTree>
    <p:extLst>
      <p:ext uri="{BB962C8B-B14F-4D97-AF65-F5344CB8AC3E}">
        <p14:creationId xmlns:p14="http://schemas.microsoft.com/office/powerpoint/2010/main" val="2700135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3090" y="1396856"/>
            <a:ext cx="11200344" cy="4310939"/>
          </a:xfrm>
          <a:prstGeom prst="rect">
            <a:avLst/>
          </a:prstGeom>
        </p:spPr>
      </p:pic>
    </p:spTree>
    <p:extLst>
      <p:ext uri="{BB962C8B-B14F-4D97-AF65-F5344CB8AC3E}">
        <p14:creationId xmlns:p14="http://schemas.microsoft.com/office/powerpoint/2010/main" val="4230519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6579129" y="1243854"/>
            <a:ext cx="2806175" cy="327450"/>
          </a:xfrm>
        </p:spPr>
        <p:txBody>
          <a:bodyPr/>
          <a:lstStyle/>
          <a:p>
            <a:r>
              <a:rPr lang="en-US" dirty="0">
                <a:latin typeface="Arial Black"/>
              </a:rPr>
              <a:t>Bubble Visualization</a:t>
            </a:r>
            <a:endParaRPr lang="en-US" dirty="0"/>
          </a:p>
        </p:txBody>
      </p:sp>
      <p:sp>
        <p:nvSpPr>
          <p:cNvPr id="11"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6377153" y="1994590"/>
            <a:ext cx="2928874" cy="1217661"/>
          </a:xfrm>
        </p:spPr>
        <p:txBody>
          <a:bodyPr vert="horz" lIns="91440" tIns="45720" rIns="91440" bIns="45720" rtlCol="0" anchor="t">
            <a:normAutofit/>
          </a:bodyPr>
          <a:lstStyle/>
          <a:p>
            <a:pPr marL="285750" indent="-285750" algn="just">
              <a:spcBef>
                <a:spcPts val="600"/>
              </a:spcBef>
              <a:buFont typeface="Wingdings" panose="05000000000000000000" pitchFamily="2" charset="2"/>
              <a:buChar char="q"/>
            </a:pPr>
            <a:r>
              <a:rPr lang="en-US" sz="1200" dirty="0">
                <a:solidFill>
                  <a:srgbClr val="BB1B33"/>
                </a:solidFill>
                <a:latin typeface="Raleway"/>
                <a:cs typeface="Arial"/>
              </a:rPr>
              <a:t>We found out the top contributor customers who are buying product the most in a particular time so that we can give emphasis to the customer and product segment periodically.</a:t>
            </a:r>
          </a:p>
        </p:txBody>
      </p:sp>
    </p:spTree>
    <p:extLst>
      <p:ext uri="{BB962C8B-B14F-4D97-AF65-F5344CB8AC3E}">
        <p14:creationId xmlns:p14="http://schemas.microsoft.com/office/powerpoint/2010/main" val="378275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7185057" y="959252"/>
            <a:ext cx="2108440" cy="612052"/>
          </a:xfrm>
        </p:spPr>
        <p:txBody>
          <a:bodyPr/>
          <a:lstStyle/>
          <a:p>
            <a:r>
              <a:rPr lang="en-US" dirty="0">
                <a:latin typeface="Arial Black"/>
              </a:rPr>
              <a:t>Pie Chart</a:t>
            </a:r>
            <a:endParaRPr lang="en-US" dirty="0"/>
          </a:p>
        </p:txBody>
      </p:sp>
      <p:sp>
        <p:nvSpPr>
          <p:cNvPr id="11"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7543105" y="1709988"/>
            <a:ext cx="1744561" cy="1915396"/>
          </a:xfrm>
        </p:spPr>
        <p:txBody>
          <a:bodyPr vert="horz" lIns="91440" tIns="45720" rIns="91440" bIns="45720" rtlCol="0" anchor="t">
            <a:normAutofit lnSpcReduction="10000"/>
          </a:bodyPr>
          <a:lstStyle/>
          <a:p>
            <a:pPr marL="285750" indent="-285750" algn="just">
              <a:spcBef>
                <a:spcPts val="600"/>
              </a:spcBef>
              <a:buFont typeface="Wingdings" panose="05000000000000000000" pitchFamily="2" charset="2"/>
              <a:buChar char="q"/>
            </a:pPr>
            <a:r>
              <a:rPr lang="en-US" sz="1400" dirty="0">
                <a:solidFill>
                  <a:srgbClr val="BB1B33"/>
                </a:solidFill>
                <a:latin typeface="Raleway"/>
                <a:cs typeface="Arial"/>
              </a:rPr>
              <a:t>We found out that the company has a high dependence on 2 customers that account for 71.34% of the revenue</a:t>
            </a:r>
          </a:p>
        </p:txBody>
      </p:sp>
    </p:spTree>
    <p:extLst>
      <p:ext uri="{BB962C8B-B14F-4D97-AF65-F5344CB8AC3E}">
        <p14:creationId xmlns:p14="http://schemas.microsoft.com/office/powerpoint/2010/main" val="354099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D77EE-F951-1218-0596-839D6C999B35}"/>
            </a:ext>
          </a:extLst>
        </p:cNvPr>
        <p:cNvGrpSpPr/>
        <p:nvPr/>
      </p:nvGrpSpPr>
      <p:grpSpPr>
        <a:xfrm>
          <a:off x="0" y="0"/>
          <a:ext cx="0" cy="0"/>
          <a:chOff x="0" y="0"/>
          <a:chExt cx="0" cy="0"/>
        </a:xfrm>
      </p:grpSpPr>
      <p:pic>
        <p:nvPicPr>
          <p:cNvPr id="4" name="Picture 3" descr="A screenshot of a graph&#10;&#10;AI-generated content may be incorrect.">
            <a:extLst>
              <a:ext uri="{FF2B5EF4-FFF2-40B4-BE49-F238E27FC236}">
                <a16:creationId xmlns:a16="http://schemas.microsoft.com/office/drawing/2014/main" id="{01F1B66F-316F-2807-50DF-4E0488A25E7D}"/>
              </a:ext>
            </a:extLst>
          </p:cNvPr>
          <p:cNvPicPr>
            <a:picLocks noChangeAspect="1"/>
          </p:cNvPicPr>
          <p:nvPr/>
        </p:nvPicPr>
        <p:blipFill>
          <a:blip r:embed="rId3"/>
          <a:stretch>
            <a:fillRect/>
          </a:stretch>
        </p:blipFill>
        <p:spPr>
          <a:xfrm>
            <a:off x="365135" y="319081"/>
            <a:ext cx="11457543" cy="6223059"/>
          </a:xfrm>
          <a:prstGeom prst="rect">
            <a:avLst/>
          </a:prstGeom>
        </p:spPr>
      </p:pic>
    </p:spTree>
    <p:extLst>
      <p:ext uri="{BB962C8B-B14F-4D97-AF65-F5344CB8AC3E}">
        <p14:creationId xmlns:p14="http://schemas.microsoft.com/office/powerpoint/2010/main" val="3712800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latin typeface="Arial Black"/>
              </a:rPr>
              <a:t>Bar Chart</a:t>
            </a:r>
            <a:endParaRPr lang="en-US" dirty="0"/>
          </a:p>
        </p:txBody>
      </p:sp>
      <p:sp>
        <p:nvSpPr>
          <p:cNvPr id="11"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951346" y="1572277"/>
            <a:ext cx="10748455" cy="740264"/>
          </a:xfrm>
        </p:spPr>
        <p:txBody>
          <a:bodyPr>
            <a:normAutofit/>
          </a:bodyPr>
          <a:lstStyle/>
          <a:p>
            <a:pPr marL="285750" indent="-285750" algn="just">
              <a:spcBef>
                <a:spcPts val="600"/>
              </a:spcBef>
              <a:buFont typeface="Wingdings" panose="05000000000000000000" pitchFamily="2" charset="2"/>
              <a:buChar char="q"/>
            </a:pPr>
            <a:r>
              <a:rPr lang="en-US" sz="2000" dirty="0">
                <a:solidFill>
                  <a:srgbClr val="BB1B33"/>
                </a:solidFill>
                <a:latin typeface="Raleway" pitchFamily="2" charset="77"/>
              </a:rPr>
              <a:t>The top selling products in a particular time to identify company’s strength in a product segment.</a:t>
            </a:r>
          </a:p>
        </p:txBody>
      </p:sp>
      <p:pic>
        <p:nvPicPr>
          <p:cNvPr id="4" name="Picture 3"/>
          <p:cNvPicPr>
            <a:picLocks noChangeAspect="1"/>
          </p:cNvPicPr>
          <p:nvPr/>
        </p:nvPicPr>
        <p:blipFill>
          <a:blip r:embed="rId2"/>
          <a:stretch>
            <a:fillRect/>
          </a:stretch>
        </p:blipFill>
        <p:spPr>
          <a:xfrm>
            <a:off x="2475569" y="2315915"/>
            <a:ext cx="6924275" cy="3870890"/>
          </a:xfrm>
          <a:prstGeom prst="rect">
            <a:avLst/>
          </a:prstGeom>
        </p:spPr>
      </p:pic>
    </p:spTree>
    <p:extLst>
      <p:ext uri="{BB962C8B-B14F-4D97-AF65-F5344CB8AC3E}">
        <p14:creationId xmlns:p14="http://schemas.microsoft.com/office/powerpoint/2010/main" val="29096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28C5-8C9A-30D1-AE42-813C33F51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69FC4-788F-A435-93F5-6E911F22A4E7}"/>
              </a:ext>
            </a:extLst>
          </p:cNvPr>
          <p:cNvSpPr>
            <a:spLocks noGrp="1"/>
          </p:cNvSpPr>
          <p:nvPr>
            <p:ph type="ctrTitle"/>
          </p:nvPr>
        </p:nvSpPr>
        <p:spPr/>
        <p:txBody>
          <a:bodyPr/>
          <a:lstStyle/>
          <a:p>
            <a:r>
              <a:rPr lang="en-US" dirty="0"/>
              <a:t>Supplier Side </a:t>
            </a:r>
          </a:p>
        </p:txBody>
      </p:sp>
    </p:spTree>
    <p:extLst>
      <p:ext uri="{BB962C8B-B14F-4D97-AF65-F5344CB8AC3E}">
        <p14:creationId xmlns:p14="http://schemas.microsoft.com/office/powerpoint/2010/main" val="287978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t>Data Cube</a:t>
            </a:r>
          </a:p>
        </p:txBody>
      </p:sp>
      <p:sp>
        <p:nvSpPr>
          <p:cNvPr id="3" name="Content Placeholder 2">
            <a:extLst>
              <a:ext uri="{FF2B5EF4-FFF2-40B4-BE49-F238E27FC236}">
                <a16:creationId xmlns:a16="http://schemas.microsoft.com/office/drawing/2014/main" id="{CE5FA49A-A2BD-FB43-BCFE-11DACBE37203}"/>
              </a:ext>
            </a:extLst>
          </p:cNvPr>
          <p:cNvSpPr>
            <a:spLocks noGrp="1"/>
          </p:cNvSpPr>
          <p:nvPr>
            <p:ph sz="half" idx="2"/>
          </p:nvPr>
        </p:nvSpPr>
        <p:spPr>
          <a:xfrm>
            <a:off x="951346" y="1542474"/>
            <a:ext cx="10390909" cy="3676072"/>
          </a:xfrm>
        </p:spPr>
        <p:txBody>
          <a:bodyPr vert="horz" lIns="91440" tIns="45720" rIns="91440" bIns="45720" rtlCol="0" anchor="t">
            <a:normAutofit/>
          </a:bodyPr>
          <a:lstStyle/>
          <a:p>
            <a:pPr marL="342900" indent="-342900">
              <a:lnSpc>
                <a:spcPct val="150000"/>
              </a:lnSpc>
              <a:buFont typeface="Wingdings" panose="05000000000000000000" pitchFamily="2" charset="2"/>
              <a:buChar char="q"/>
            </a:pPr>
            <a:r>
              <a:rPr lang="en-US" sz="1600" dirty="0">
                <a:latin typeface="Arial"/>
                <a:cs typeface="Arial"/>
              </a:rPr>
              <a:t>Purchasing Side </a:t>
            </a:r>
          </a:p>
          <a:p>
            <a:pPr marL="1028700" lvl="1" indent="-342900">
              <a:lnSpc>
                <a:spcPct val="150000"/>
              </a:lnSpc>
              <a:buFont typeface="Wingdings" panose="05000000000000000000" pitchFamily="2" charset="2"/>
              <a:buChar char="q"/>
            </a:pPr>
            <a:r>
              <a:rPr lang="en-US" sz="1600" dirty="0">
                <a:latin typeface="Arial"/>
                <a:cs typeface="Arial"/>
              </a:rPr>
              <a:t>Dimension Tables: Suppliers, Products and Purchase Orders</a:t>
            </a:r>
          </a:p>
          <a:p>
            <a:pPr marL="1028700" lvl="1" indent="-342900">
              <a:lnSpc>
                <a:spcPct val="150000"/>
              </a:lnSpc>
              <a:buFont typeface="Wingdings" panose="05000000000000000000" pitchFamily="2" charset="2"/>
              <a:buChar char="q"/>
            </a:pPr>
            <a:r>
              <a:rPr lang="en-US" sz="1600" dirty="0">
                <a:latin typeface="Arial"/>
                <a:cs typeface="Arial"/>
              </a:rPr>
              <a:t>Fact Table: Purchase Order Details</a:t>
            </a:r>
          </a:p>
          <a:p>
            <a:pPr marL="1028700" lvl="1" indent="-342900">
              <a:lnSpc>
                <a:spcPct val="150000"/>
              </a:lnSpc>
              <a:buFont typeface="Wingdings" panose="05000000000000000000" pitchFamily="2" charset="2"/>
              <a:buChar char="q"/>
            </a:pPr>
            <a:r>
              <a:rPr lang="en-US" sz="1600" dirty="0">
                <a:latin typeface="Arial"/>
                <a:cs typeface="Arial"/>
              </a:rPr>
              <a:t>Dimension: </a:t>
            </a:r>
            <a:r>
              <a:rPr lang="en-US" sz="1600" dirty="0" err="1">
                <a:latin typeface="Arial"/>
                <a:cs typeface="Arial"/>
              </a:rPr>
              <a:t>SupplierID</a:t>
            </a:r>
            <a:r>
              <a:rPr lang="en-US" sz="1600" dirty="0">
                <a:latin typeface="Arial"/>
                <a:cs typeface="Arial"/>
              </a:rPr>
              <a:t>, </a:t>
            </a:r>
            <a:r>
              <a:rPr lang="en-US" sz="1600" dirty="0" err="1">
                <a:latin typeface="Arial"/>
                <a:cs typeface="Arial"/>
              </a:rPr>
              <a:t>ProductID</a:t>
            </a:r>
            <a:r>
              <a:rPr lang="en-US" sz="1600" dirty="0">
                <a:latin typeface="Arial"/>
                <a:cs typeface="Arial"/>
              </a:rPr>
              <a:t>, </a:t>
            </a:r>
            <a:r>
              <a:rPr lang="en-US" sz="1600" dirty="0" err="1">
                <a:latin typeface="Arial"/>
                <a:cs typeface="Arial"/>
              </a:rPr>
              <a:t>SubmittedDate</a:t>
            </a:r>
            <a:endParaRPr lang="en-US" sz="1600" dirty="0">
              <a:latin typeface="Arial"/>
              <a:cs typeface="Arial"/>
            </a:endParaRPr>
          </a:p>
          <a:p>
            <a:pPr marL="1028700" lvl="1" indent="-342900">
              <a:lnSpc>
                <a:spcPct val="150000"/>
              </a:lnSpc>
              <a:buFont typeface="Wingdings" panose="05000000000000000000" pitchFamily="2" charset="2"/>
              <a:buChar char="q"/>
            </a:pPr>
            <a:r>
              <a:rPr lang="en-US" sz="1600" dirty="0">
                <a:latin typeface="Arial"/>
                <a:cs typeface="Arial"/>
              </a:rPr>
              <a:t>Facts/Measures: Quantity and </a:t>
            </a:r>
            <a:r>
              <a:rPr lang="en-US" sz="1600" err="1">
                <a:latin typeface="Arial"/>
                <a:cs typeface="Arial"/>
              </a:rPr>
              <a:t>UnitCost</a:t>
            </a:r>
            <a:endParaRPr lang="en-US" sz="1600">
              <a:latin typeface="Arial"/>
              <a:cs typeface="Arial"/>
            </a:endParaRPr>
          </a:p>
          <a:p>
            <a:pPr marL="1028700" lvl="1" indent="-342900">
              <a:lnSpc>
                <a:spcPct val="150000"/>
              </a:lnSpc>
              <a:buFont typeface="Wingdings" panose="05000000000000000000" pitchFamily="2" charset="2"/>
              <a:buChar char="q"/>
            </a:pPr>
            <a:r>
              <a:rPr lang="en-US" sz="1600" dirty="0">
                <a:latin typeface="Arial"/>
                <a:cs typeface="Arial"/>
              </a:rPr>
              <a:t>Hierarchies: Geographical, Business, Product Category, Brand, Time </a:t>
            </a:r>
            <a:r>
              <a:rPr lang="en-US" sz="1600" err="1">
                <a:latin typeface="Arial"/>
                <a:cs typeface="Arial"/>
              </a:rPr>
              <a:t>etc</a:t>
            </a:r>
            <a:endParaRPr lang="en-US" sz="1600">
              <a:latin typeface="Arial"/>
              <a:cs typeface="Arial"/>
            </a:endParaRPr>
          </a:p>
          <a:p>
            <a:pPr marL="1028700" lvl="1" indent="-342900">
              <a:lnSpc>
                <a:spcPct val="150000"/>
              </a:lnSpc>
              <a:buFont typeface="Wingdings" panose="05000000000000000000" pitchFamily="2" charset="2"/>
              <a:buChar char="q"/>
            </a:pPr>
            <a:endParaRPr lang="en-US" sz="1600" dirty="0"/>
          </a:p>
        </p:txBody>
      </p:sp>
      <p:sp>
        <p:nvSpPr>
          <p:cNvPr id="5" name="Pentagon 4"/>
          <p:cNvSpPr/>
          <p:nvPr/>
        </p:nvSpPr>
        <p:spPr>
          <a:xfrm>
            <a:off x="2049805" y="4927824"/>
            <a:ext cx="3283527" cy="7019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View of the Cube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173" y="4669710"/>
            <a:ext cx="1837976" cy="1225318"/>
          </a:xfrm>
          <a:prstGeom prst="rect">
            <a:avLst/>
          </a:prstGeom>
        </p:spPr>
      </p:pic>
    </p:spTree>
    <p:extLst>
      <p:ext uri="{BB962C8B-B14F-4D97-AF65-F5344CB8AC3E}">
        <p14:creationId xmlns:p14="http://schemas.microsoft.com/office/powerpoint/2010/main" val="360290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8D550-9142-52A6-2771-FF05AD31EF3F}"/>
            </a:ext>
          </a:extLst>
        </p:cNvPr>
        <p:cNvGrpSpPr/>
        <p:nvPr/>
      </p:nvGrpSpPr>
      <p:grpSpPr>
        <a:xfrm>
          <a:off x="0" y="0"/>
          <a:ext cx="0" cy="0"/>
          <a:chOff x="0" y="0"/>
          <a:chExt cx="0" cy="0"/>
        </a:xfrm>
      </p:grpSpPr>
      <p:pic>
        <p:nvPicPr>
          <p:cNvPr id="4" name="Picture 3" descr="A diagram of a product&#10;&#10;AI-generated content may be incorrect.">
            <a:extLst>
              <a:ext uri="{FF2B5EF4-FFF2-40B4-BE49-F238E27FC236}">
                <a16:creationId xmlns:a16="http://schemas.microsoft.com/office/drawing/2014/main" id="{8C8E586B-89CE-0BD0-BAAA-89223283AA58}"/>
              </a:ext>
            </a:extLst>
          </p:cNvPr>
          <p:cNvPicPr>
            <a:picLocks noChangeAspect="1"/>
          </p:cNvPicPr>
          <p:nvPr/>
        </p:nvPicPr>
        <p:blipFill>
          <a:blip r:embed="rId2"/>
          <a:stretch>
            <a:fillRect/>
          </a:stretch>
        </p:blipFill>
        <p:spPr>
          <a:xfrm>
            <a:off x="590379" y="1528247"/>
            <a:ext cx="10818449" cy="3801507"/>
          </a:xfrm>
          <a:prstGeom prst="rect">
            <a:avLst/>
          </a:prstGeom>
        </p:spPr>
      </p:pic>
    </p:spTree>
    <p:extLst>
      <p:ext uri="{BB962C8B-B14F-4D97-AF65-F5344CB8AC3E}">
        <p14:creationId xmlns:p14="http://schemas.microsoft.com/office/powerpoint/2010/main" val="378667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p:txBody>
          <a:bodyPr/>
          <a:lstStyle/>
          <a:p>
            <a:r>
              <a:rPr lang="en-US" dirty="0"/>
              <a:t>High Dimensional Analysis</a:t>
            </a:r>
          </a:p>
        </p:txBody>
      </p:sp>
      <p:sp>
        <p:nvSpPr>
          <p:cNvPr id="3" name="Content Placeholder 2">
            <a:extLst>
              <a:ext uri="{FF2B5EF4-FFF2-40B4-BE49-F238E27FC236}">
                <a16:creationId xmlns:a16="http://schemas.microsoft.com/office/drawing/2014/main" id="{CE5FA49A-A2BD-FB43-BCFE-11DACBE37203}"/>
              </a:ext>
            </a:extLst>
          </p:cNvPr>
          <p:cNvSpPr>
            <a:spLocks noGrp="1"/>
          </p:cNvSpPr>
          <p:nvPr>
            <p:ph sz="half" idx="2"/>
          </p:nvPr>
        </p:nvSpPr>
        <p:spPr/>
        <p:txBody>
          <a:bodyPr>
            <a:normAutofit/>
          </a:bodyPr>
          <a:lstStyle/>
          <a:p>
            <a:pPr marL="285750" indent="-285750">
              <a:lnSpc>
                <a:spcPct val="150000"/>
              </a:lnSpc>
              <a:buFont typeface="Wingdings" panose="05000000000000000000" pitchFamily="2" charset="2"/>
              <a:buChar char="q"/>
            </a:pPr>
            <a:r>
              <a:rPr lang="en-US" sz="2000" dirty="0"/>
              <a:t>Analyze Datasets</a:t>
            </a:r>
          </a:p>
          <a:p>
            <a:pPr marL="971550" lvl="1" indent="-285750">
              <a:lnSpc>
                <a:spcPct val="150000"/>
              </a:lnSpc>
              <a:buFont typeface="Wingdings" panose="05000000000000000000" pitchFamily="2" charset="2"/>
              <a:buChar char="q"/>
            </a:pPr>
            <a:r>
              <a:rPr lang="en-US" sz="2000" dirty="0"/>
              <a:t>Large number of variables </a:t>
            </a:r>
          </a:p>
          <a:p>
            <a:pPr marL="971550" lvl="1" indent="-285750">
              <a:lnSpc>
                <a:spcPct val="150000"/>
              </a:lnSpc>
              <a:buFont typeface="Wingdings" panose="05000000000000000000" pitchFamily="2" charset="2"/>
              <a:buChar char="q"/>
            </a:pPr>
            <a:r>
              <a:rPr lang="en-US" sz="2000" dirty="0"/>
              <a:t>Variables - Features, Dimensions</a:t>
            </a:r>
          </a:p>
          <a:p>
            <a:pPr marL="971550" lvl="1" indent="-285750">
              <a:lnSpc>
                <a:spcPct val="150000"/>
              </a:lnSpc>
              <a:buFont typeface="Wingdings" panose="05000000000000000000" pitchFamily="2" charset="2"/>
              <a:buChar char="q"/>
            </a:pPr>
            <a:r>
              <a:rPr lang="en-US" sz="2000" dirty="0"/>
              <a:t>Occurs at the same time</a:t>
            </a:r>
          </a:p>
          <a:p>
            <a:pPr marL="971550" lvl="1" indent="-285750">
              <a:lnSpc>
                <a:spcPct val="150000"/>
              </a:lnSpc>
              <a:buFont typeface="Wingdings" panose="05000000000000000000" pitchFamily="2" charset="2"/>
              <a:buChar char="q"/>
            </a:pPr>
            <a:endParaRPr lang="en-US" sz="2000" dirty="0"/>
          </a:p>
          <a:p>
            <a:pPr marL="971550" lvl="1" indent="-285750">
              <a:buFont typeface="Wingdings" panose="05000000000000000000" pitchFamily="2" charset="2"/>
              <a:buChar char="q"/>
            </a:pPr>
            <a:endParaRPr lang="en-US" sz="1400" dirty="0"/>
          </a:p>
        </p:txBody>
      </p:sp>
      <p:pic>
        <p:nvPicPr>
          <p:cNvPr id="6" name="Picture Placeholder 5" descr="A sports field with buildings in the background&#10;&#10;Description automatically generated with low confidence">
            <a:extLst>
              <a:ext uri="{FF2B5EF4-FFF2-40B4-BE49-F238E27FC236}">
                <a16:creationId xmlns:a16="http://schemas.microsoft.com/office/drawing/2014/main" id="{D3AA84BF-D278-7A4B-AFE2-4A5EC892BFCD}"/>
              </a:ext>
            </a:extLst>
          </p:cNvPr>
          <p:cNvPicPr>
            <a:picLocks noGrp="1" noChangeAspect="1"/>
          </p:cNvPicPr>
          <p:nvPr>
            <p:ph type="pic" idx="1"/>
          </p:nvPr>
        </p:nvPicPr>
        <p:blipFill rotWithShape="1">
          <a:blip r:embed="rId2"/>
          <a:srcRect l="6271" r="37741"/>
          <a:stretch/>
        </p:blipFill>
        <p:spPr>
          <a:xfrm>
            <a:off x="-2" y="0"/>
            <a:ext cx="5759671" cy="6857993"/>
          </a:xfrm>
        </p:spPr>
      </p:pic>
    </p:spTree>
    <p:extLst>
      <p:ext uri="{BB962C8B-B14F-4D97-AF65-F5344CB8AC3E}">
        <p14:creationId xmlns:p14="http://schemas.microsoft.com/office/powerpoint/2010/main" val="2209900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l="-4000" r="-4000"/>
          </a:stretch>
        </a:blipFill>
        <a:effectLst/>
      </p:bgPr>
    </p:bg>
    <p:spTree>
      <p:nvGrpSpPr>
        <p:cNvPr id="1" name="">
          <a:extLst>
            <a:ext uri="{FF2B5EF4-FFF2-40B4-BE49-F238E27FC236}">
              <a16:creationId xmlns:a16="http://schemas.microsoft.com/office/drawing/2014/main" id="{773A28C4-38A7-0C1C-FDD1-FA44D37FC7D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AD24138-0D6D-847C-6AD5-12E849CE5534}"/>
              </a:ext>
            </a:extLst>
          </p:cNvPr>
          <p:cNvSpPr>
            <a:spLocks noGrp="1"/>
          </p:cNvSpPr>
          <p:nvPr>
            <p:ph type="title"/>
          </p:nvPr>
        </p:nvSpPr>
        <p:spPr>
          <a:xfrm>
            <a:off x="7192908" y="2144290"/>
            <a:ext cx="3357019" cy="612052"/>
          </a:xfrm>
        </p:spPr>
        <p:txBody>
          <a:bodyPr vert="horz" lIns="91440" tIns="45720" rIns="91440" bIns="45720" rtlCol="0" anchor="ctr">
            <a:noAutofit/>
          </a:bodyPr>
          <a:lstStyle/>
          <a:p>
            <a:r>
              <a:rPr lang="en-US" sz="2000" dirty="0">
                <a:latin typeface="Arial Black"/>
              </a:rPr>
              <a:t>How many units of product X was gotten from supplier Y on date Z? At what price?</a:t>
            </a:r>
          </a:p>
          <a:p>
            <a:endParaRPr lang="en-US" dirty="0"/>
          </a:p>
        </p:txBody>
      </p:sp>
      <p:sp>
        <p:nvSpPr>
          <p:cNvPr id="6" name="Content Placeholder 2">
            <a:extLst>
              <a:ext uri="{FF2B5EF4-FFF2-40B4-BE49-F238E27FC236}">
                <a16:creationId xmlns:a16="http://schemas.microsoft.com/office/drawing/2014/main" id="{800D6CBB-6171-180D-EE53-C1FD7F1CF520}"/>
              </a:ext>
            </a:extLst>
          </p:cNvPr>
          <p:cNvSpPr txBox="1">
            <a:spLocks/>
          </p:cNvSpPr>
          <p:nvPr/>
        </p:nvSpPr>
        <p:spPr>
          <a:xfrm>
            <a:off x="7195687" y="2994805"/>
            <a:ext cx="3706841" cy="21357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spcBef>
                <a:spcPts val="600"/>
              </a:spcBef>
              <a:buFont typeface="Wingdings" panose="05000000000000000000" pitchFamily="2" charset="2"/>
              <a:buChar char="q"/>
            </a:pPr>
            <a:r>
              <a:rPr lang="en-US" dirty="0">
                <a:solidFill>
                  <a:srgbClr val="BB1B33"/>
                </a:solidFill>
                <a:latin typeface="Raleway"/>
                <a:cs typeface="Arial"/>
              </a:rPr>
              <a:t>We ordered 61 units of product 20 from supplier 2 on January 2006 (Q1). Each unit was 40 dollars.</a:t>
            </a:r>
          </a:p>
        </p:txBody>
      </p:sp>
    </p:spTree>
    <p:extLst>
      <p:ext uri="{BB962C8B-B14F-4D97-AF65-F5344CB8AC3E}">
        <p14:creationId xmlns:p14="http://schemas.microsoft.com/office/powerpoint/2010/main" val="85127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6882092" y="720553"/>
            <a:ext cx="3357019" cy="612052"/>
          </a:xfrm>
        </p:spPr>
        <p:txBody>
          <a:bodyPr/>
          <a:lstStyle/>
          <a:p>
            <a:r>
              <a:rPr lang="en-US" dirty="0">
                <a:latin typeface="Arial Black"/>
              </a:rPr>
              <a:t>Most important suppliers across time</a:t>
            </a:r>
            <a:endParaRPr lang="en-US" dirty="0"/>
          </a:p>
        </p:txBody>
      </p:sp>
      <p:sp>
        <p:nvSpPr>
          <p:cNvPr id="7"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6634213" y="1911963"/>
            <a:ext cx="3706841" cy="2135732"/>
          </a:xfrm>
        </p:spPr>
        <p:txBody>
          <a:bodyPr vert="horz" lIns="91440" tIns="45720" rIns="91440" bIns="45720" rtlCol="0" anchor="t">
            <a:normAutofit fontScale="85000" lnSpcReduction="10000"/>
          </a:bodyPr>
          <a:lstStyle/>
          <a:p>
            <a:pPr marL="285750" indent="-285750" algn="just">
              <a:spcBef>
                <a:spcPts val="600"/>
              </a:spcBef>
              <a:buFont typeface="Wingdings" panose="05000000000000000000" pitchFamily="2" charset="2"/>
              <a:buChar char="q"/>
            </a:pPr>
            <a:r>
              <a:rPr lang="en-US" sz="2000" dirty="0">
                <a:solidFill>
                  <a:srgbClr val="BB1B33"/>
                </a:solidFill>
                <a:latin typeface="Raleway"/>
                <a:cs typeface="Arial"/>
              </a:rPr>
              <a:t>The Bubble visualization shows Total Cost (Quantity * </a:t>
            </a:r>
            <a:r>
              <a:rPr lang="en-US" sz="2000" dirty="0" err="1">
                <a:solidFill>
                  <a:srgbClr val="BB1B33"/>
                </a:solidFill>
                <a:latin typeface="Raleway"/>
                <a:cs typeface="Arial"/>
              </a:rPr>
              <a:t>UnitCost</a:t>
            </a:r>
            <a:r>
              <a:rPr lang="en-US" sz="2000" dirty="0">
                <a:solidFill>
                  <a:srgbClr val="BB1B33"/>
                </a:solidFill>
                <a:latin typeface="Raleway"/>
                <a:cs typeface="Arial"/>
              </a:rPr>
              <a:t>)</a:t>
            </a:r>
          </a:p>
          <a:p>
            <a:pPr marL="285750" indent="-285750" algn="just">
              <a:spcBef>
                <a:spcPts val="600"/>
              </a:spcBef>
              <a:buFont typeface="Wingdings" panose="05000000000000000000" pitchFamily="2" charset="2"/>
              <a:buChar char="q"/>
            </a:pPr>
            <a:r>
              <a:rPr lang="en-US" sz="2000" dirty="0">
                <a:solidFill>
                  <a:srgbClr val="BB1B33"/>
                </a:solidFill>
                <a:latin typeface="Raleway"/>
                <a:cs typeface="Arial"/>
              </a:rPr>
              <a:t>Haley and Skylar are the most important suppliers</a:t>
            </a:r>
          </a:p>
          <a:p>
            <a:pPr marL="285750" indent="-285750" algn="just">
              <a:spcBef>
                <a:spcPts val="600"/>
              </a:spcBef>
              <a:buFont typeface="Wingdings" panose="05000000000000000000" pitchFamily="2" charset="2"/>
              <a:buChar char="q"/>
            </a:pPr>
            <a:r>
              <a:rPr lang="en-US" sz="2000" dirty="0">
                <a:solidFill>
                  <a:srgbClr val="BB1B33"/>
                </a:solidFill>
                <a:latin typeface="Raleway"/>
                <a:cs typeface="Arial"/>
              </a:rPr>
              <a:t>Using colors, sizes, splits, and text we can represent many dimensions in a flat image</a:t>
            </a:r>
            <a:endParaRPr lang="en-US" sz="2000" dirty="0">
              <a:solidFill>
                <a:srgbClr val="BB1B33"/>
              </a:solidFill>
              <a:latin typeface="Raleway" pitchFamily="2" charset="77"/>
            </a:endParaRPr>
          </a:p>
        </p:txBody>
      </p:sp>
    </p:spTree>
    <p:extLst>
      <p:ext uri="{BB962C8B-B14F-4D97-AF65-F5344CB8AC3E}">
        <p14:creationId xmlns:p14="http://schemas.microsoft.com/office/powerpoint/2010/main" val="3542265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latin typeface="Arial Black"/>
              </a:rPr>
              <a:t>Statistical Analysis</a:t>
            </a:r>
            <a:endParaRPr lang="en-US" dirty="0"/>
          </a:p>
        </p:txBody>
      </p:sp>
      <p:sp>
        <p:nvSpPr>
          <p:cNvPr id="7"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951346" y="1572277"/>
            <a:ext cx="9345253" cy="1209205"/>
          </a:xfrm>
        </p:spPr>
        <p:txBody>
          <a:bodyPr vert="horz" lIns="91440" tIns="45720" rIns="91440" bIns="45720" rtlCol="0" anchor="t">
            <a:normAutofit/>
          </a:bodyPr>
          <a:lstStyle/>
          <a:p>
            <a:pPr marL="285750" indent="-285750" algn="just">
              <a:spcBef>
                <a:spcPts val="600"/>
              </a:spcBef>
              <a:buFont typeface="Wingdings" panose="05000000000000000000" pitchFamily="2" charset="2"/>
              <a:buChar char="q"/>
            </a:pPr>
            <a:r>
              <a:rPr lang="en-US" sz="2000" dirty="0">
                <a:solidFill>
                  <a:srgbClr val="BB1B33"/>
                </a:solidFill>
                <a:latin typeface="Raleway"/>
                <a:cs typeface="Arial"/>
              </a:rPr>
              <a:t>There is a slight positive relationship between quantity and unit cost</a:t>
            </a:r>
            <a:endParaRPr lang="en-US" sz="2000" dirty="0">
              <a:solidFill>
                <a:srgbClr val="BB1B33"/>
              </a:solidFill>
              <a:latin typeface="Raleway" pitchFamily="2" charset="77"/>
            </a:endParaRPr>
          </a:p>
        </p:txBody>
      </p:sp>
      <p:pic>
        <p:nvPicPr>
          <p:cNvPr id="3" name="Picture 2"/>
          <p:cNvPicPr>
            <a:picLocks noChangeAspect="1"/>
          </p:cNvPicPr>
          <p:nvPr/>
        </p:nvPicPr>
        <p:blipFill>
          <a:blip r:embed="rId2"/>
          <a:stretch>
            <a:fillRect/>
          </a:stretch>
        </p:blipFill>
        <p:spPr>
          <a:xfrm>
            <a:off x="281079" y="2073707"/>
            <a:ext cx="6884422" cy="4584839"/>
          </a:xfrm>
          <a:prstGeom prst="rect">
            <a:avLst/>
          </a:prstGeom>
        </p:spPr>
      </p:pic>
      <p:pic>
        <p:nvPicPr>
          <p:cNvPr id="4" name="Picture 3"/>
          <p:cNvPicPr>
            <a:picLocks noChangeAspect="1"/>
          </p:cNvPicPr>
          <p:nvPr/>
        </p:nvPicPr>
        <p:blipFill>
          <a:blip r:embed="rId3"/>
          <a:stretch>
            <a:fillRect/>
          </a:stretch>
        </p:blipFill>
        <p:spPr>
          <a:xfrm>
            <a:off x="7335113" y="2911034"/>
            <a:ext cx="4321836" cy="2530239"/>
          </a:xfrm>
          <a:prstGeom prst="rect">
            <a:avLst/>
          </a:prstGeom>
        </p:spPr>
      </p:pic>
    </p:spTree>
    <p:extLst>
      <p:ext uri="{BB962C8B-B14F-4D97-AF65-F5344CB8AC3E}">
        <p14:creationId xmlns:p14="http://schemas.microsoft.com/office/powerpoint/2010/main" val="851998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latin typeface="Arial Black"/>
              </a:rPr>
              <a:t>SQL Query</a:t>
            </a:r>
            <a:endParaRPr lang="en-US" dirty="0"/>
          </a:p>
        </p:txBody>
      </p:sp>
      <p:sp>
        <p:nvSpPr>
          <p:cNvPr id="7"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951346" y="1572277"/>
            <a:ext cx="10427854" cy="1143214"/>
          </a:xfrm>
        </p:spPr>
        <p:txBody>
          <a:bodyPr vert="horz" lIns="91440" tIns="45720" rIns="91440" bIns="45720" rtlCol="0" anchor="t">
            <a:normAutofit/>
          </a:bodyPr>
          <a:lstStyle/>
          <a:p>
            <a:pPr marL="285750" indent="-285750" algn="just">
              <a:spcBef>
                <a:spcPts val="600"/>
              </a:spcBef>
              <a:buFont typeface="Wingdings" panose="05000000000000000000" pitchFamily="2" charset="2"/>
              <a:buChar char="q"/>
            </a:pPr>
            <a:r>
              <a:rPr lang="en-US" sz="2000" dirty="0">
                <a:solidFill>
                  <a:srgbClr val="BB1B33"/>
                </a:solidFill>
                <a:latin typeface="Raleway"/>
                <a:cs typeface="Arial"/>
              </a:rPr>
              <a:t>We discovered the suppliers who have provided us the products with a price which is greater than average price of those products. We should negotiate with them to reduce product cost.</a:t>
            </a:r>
          </a:p>
        </p:txBody>
      </p:sp>
      <p:pic>
        <p:nvPicPr>
          <p:cNvPr id="3" name="Picture 2"/>
          <p:cNvPicPr>
            <a:picLocks noChangeAspect="1"/>
          </p:cNvPicPr>
          <p:nvPr/>
        </p:nvPicPr>
        <p:blipFill>
          <a:blip r:embed="rId2"/>
          <a:stretch>
            <a:fillRect/>
          </a:stretch>
        </p:blipFill>
        <p:spPr>
          <a:xfrm>
            <a:off x="951345" y="2782658"/>
            <a:ext cx="10658763" cy="3154406"/>
          </a:xfrm>
          <a:prstGeom prst="rect">
            <a:avLst/>
          </a:prstGeom>
        </p:spPr>
      </p:pic>
    </p:spTree>
    <p:extLst>
      <p:ext uri="{BB962C8B-B14F-4D97-AF65-F5344CB8AC3E}">
        <p14:creationId xmlns:p14="http://schemas.microsoft.com/office/powerpoint/2010/main" val="699754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latin typeface="Arial Black"/>
              </a:rPr>
              <a:t>SQL Query</a:t>
            </a:r>
            <a:endParaRPr lang="en-US" dirty="0"/>
          </a:p>
        </p:txBody>
      </p:sp>
      <p:sp>
        <p:nvSpPr>
          <p:cNvPr id="7"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951346" y="1572277"/>
            <a:ext cx="10427854" cy="644450"/>
          </a:xfrm>
        </p:spPr>
        <p:txBody>
          <a:bodyPr>
            <a:normAutofit/>
          </a:bodyPr>
          <a:lstStyle/>
          <a:p>
            <a:pPr marL="285750" indent="-285750" algn="just">
              <a:spcBef>
                <a:spcPts val="600"/>
              </a:spcBef>
              <a:buFont typeface="Wingdings" panose="05000000000000000000" pitchFamily="2" charset="2"/>
              <a:buChar char="q"/>
            </a:pPr>
            <a:r>
              <a:rPr lang="en-US" sz="2000" dirty="0">
                <a:solidFill>
                  <a:srgbClr val="BB1B33"/>
                </a:solidFill>
                <a:latin typeface="Raleway" pitchFamily="2" charset="77"/>
              </a:rPr>
              <a:t>The result of the queries to find out the suppliers</a:t>
            </a:r>
          </a:p>
        </p:txBody>
      </p:sp>
      <p:pic>
        <p:nvPicPr>
          <p:cNvPr id="4" name="Picture 3"/>
          <p:cNvPicPr>
            <a:picLocks noChangeAspect="1"/>
          </p:cNvPicPr>
          <p:nvPr/>
        </p:nvPicPr>
        <p:blipFill>
          <a:blip r:embed="rId2"/>
          <a:stretch>
            <a:fillRect/>
          </a:stretch>
        </p:blipFill>
        <p:spPr>
          <a:xfrm>
            <a:off x="891188" y="2571339"/>
            <a:ext cx="10613466" cy="2269001"/>
          </a:xfrm>
          <a:prstGeom prst="rect">
            <a:avLst/>
          </a:prstGeom>
        </p:spPr>
      </p:pic>
    </p:spTree>
    <p:extLst>
      <p:ext uri="{BB962C8B-B14F-4D97-AF65-F5344CB8AC3E}">
        <p14:creationId xmlns:p14="http://schemas.microsoft.com/office/powerpoint/2010/main" val="41126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E19D-DE9B-ACA3-F2A8-A9E73018C2A8}"/>
              </a:ext>
            </a:extLst>
          </p:cNvPr>
          <p:cNvSpPr>
            <a:spLocks noGrp="1"/>
          </p:cNvSpPr>
          <p:nvPr>
            <p:ph type="title"/>
          </p:nvPr>
        </p:nvSpPr>
        <p:spPr>
          <a:xfrm>
            <a:off x="7696200" y="1145486"/>
            <a:ext cx="2060155" cy="1353105"/>
          </a:xfrm>
        </p:spPr>
        <p:txBody>
          <a:bodyPr/>
          <a:lstStyle/>
          <a:p>
            <a:r>
              <a:rPr lang="en-US" dirty="0">
                <a:latin typeface="Arial Black"/>
              </a:rPr>
              <a:t>Savings</a:t>
            </a:r>
            <a:endParaRPr lang="en-US" dirty="0"/>
          </a:p>
        </p:txBody>
      </p:sp>
      <p:pic>
        <p:nvPicPr>
          <p:cNvPr id="9" name="Picture 8">
            <a:extLst>
              <a:ext uri="{FF2B5EF4-FFF2-40B4-BE49-F238E27FC236}">
                <a16:creationId xmlns:a16="http://schemas.microsoft.com/office/drawing/2014/main" id="{D0B150BA-FFB8-54CF-3AD6-DA6669C7C894}"/>
              </a:ext>
            </a:extLst>
          </p:cNvPr>
          <p:cNvPicPr>
            <a:picLocks noChangeAspect="1"/>
          </p:cNvPicPr>
          <p:nvPr/>
        </p:nvPicPr>
        <p:blipFill>
          <a:blip r:embed="rId3"/>
          <a:stretch>
            <a:fillRect/>
          </a:stretch>
        </p:blipFill>
        <p:spPr>
          <a:xfrm>
            <a:off x="6879173" y="2363290"/>
            <a:ext cx="3887003" cy="3122938"/>
          </a:xfrm>
          <a:prstGeom prst="rect">
            <a:avLst/>
          </a:prstGeom>
        </p:spPr>
      </p:pic>
    </p:spTree>
    <p:extLst>
      <p:ext uri="{BB962C8B-B14F-4D97-AF65-F5344CB8AC3E}">
        <p14:creationId xmlns:p14="http://schemas.microsoft.com/office/powerpoint/2010/main" val="9323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0490A-E5C0-4F5D-901E-8615FE243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C57E60-2AE2-8EA2-CF84-0F6360441352}"/>
              </a:ext>
            </a:extLst>
          </p:cNvPr>
          <p:cNvSpPr>
            <a:spLocks noGrp="1"/>
          </p:cNvSpPr>
          <p:nvPr>
            <p:ph type="title"/>
          </p:nvPr>
        </p:nvSpPr>
        <p:spPr>
          <a:xfrm>
            <a:off x="951346" y="729734"/>
            <a:ext cx="10545524" cy="612052"/>
          </a:xfrm>
        </p:spPr>
        <p:txBody>
          <a:bodyPr/>
          <a:lstStyle/>
          <a:p>
            <a:r>
              <a:rPr lang="en-US" dirty="0">
                <a:latin typeface="Arial Black"/>
              </a:rPr>
              <a:t>Stories summary</a:t>
            </a:r>
            <a:endParaRPr lang="en-US" dirty="0"/>
          </a:p>
        </p:txBody>
      </p:sp>
      <p:sp>
        <p:nvSpPr>
          <p:cNvPr id="3" name="Content Placeholder 2">
            <a:extLst>
              <a:ext uri="{FF2B5EF4-FFF2-40B4-BE49-F238E27FC236}">
                <a16:creationId xmlns:a16="http://schemas.microsoft.com/office/drawing/2014/main" id="{A47E4429-AE7F-6732-E64C-7DFD3777B097}"/>
              </a:ext>
            </a:extLst>
          </p:cNvPr>
          <p:cNvSpPr>
            <a:spLocks noGrp="1"/>
          </p:cNvSpPr>
          <p:nvPr>
            <p:ph sz="half" idx="2"/>
          </p:nvPr>
        </p:nvSpPr>
        <p:spPr>
          <a:xfrm>
            <a:off x="951346" y="1542474"/>
            <a:ext cx="9448799" cy="3676072"/>
          </a:xfrm>
        </p:spPr>
        <p:txBody>
          <a:bodyPr vert="horz" lIns="91440" tIns="45720" rIns="91440" bIns="45720" rtlCol="0" anchor="t">
            <a:normAutofit fontScale="70000" lnSpcReduction="20000"/>
          </a:bodyPr>
          <a:lstStyle/>
          <a:p>
            <a:pPr marL="285750" indent="-285750">
              <a:lnSpc>
                <a:spcPct val="150000"/>
              </a:lnSpc>
              <a:buFont typeface="Wingdings" panose="05000000000000000000" pitchFamily="2" charset="2"/>
              <a:buChar char="q"/>
            </a:pPr>
            <a:r>
              <a:rPr lang="en-US" sz="2000" dirty="0">
                <a:latin typeface="Arial"/>
                <a:cs typeface="Arial"/>
              </a:rPr>
              <a:t>The company's revenue is highly dependent on 2 single customers, Joseph and Amritansh. There is a high risk for the company, those customers can have a lot negotiation power over the company and if they switch to another company, Merchandise Trading Company can go bankrupt. The company should try to diversify their sales among more customers.</a:t>
            </a:r>
          </a:p>
          <a:p>
            <a:pPr marL="285750" indent="-285750">
              <a:lnSpc>
                <a:spcPct val="150000"/>
              </a:lnSpc>
              <a:buFont typeface="Wingdings" panose="05000000000000000000" pitchFamily="2" charset="2"/>
              <a:buChar char="q"/>
            </a:pPr>
            <a:r>
              <a:rPr lang="en-US" sz="2000" dirty="0">
                <a:latin typeface="Arial"/>
                <a:cs typeface="Arial"/>
              </a:rPr>
              <a:t>The company spends most of the money on suppliers Haley (1) and Skylar (2), but they both are selling the products above average. The company should consider negotiating a lower price or buying more from other suppliers that offer the same products instead:</a:t>
            </a:r>
          </a:p>
          <a:p>
            <a:pPr marL="971550" lvl="1">
              <a:lnSpc>
                <a:spcPct val="150000"/>
              </a:lnSpc>
              <a:buFont typeface="Courier New" panose="05000000000000000000" pitchFamily="2" charset="2"/>
              <a:buChar char="o"/>
            </a:pPr>
            <a:r>
              <a:rPr lang="en-US" sz="2000" dirty="0">
                <a:latin typeface="Arial"/>
                <a:cs typeface="Arial"/>
              </a:rPr>
              <a:t>Under </a:t>
            </a:r>
            <a:r>
              <a:rPr lang="en-US" sz="2000" dirty="0" err="1">
                <a:latin typeface="Arial"/>
                <a:cs typeface="Arial"/>
              </a:rPr>
              <a:t>Armour</a:t>
            </a:r>
            <a:r>
              <a:rPr lang="en-US" sz="2000" dirty="0">
                <a:latin typeface="Arial"/>
                <a:cs typeface="Arial"/>
              </a:rPr>
              <a:t> Shoes from Chris (8) instead of Haley</a:t>
            </a:r>
          </a:p>
          <a:p>
            <a:pPr marL="971550" lvl="1">
              <a:lnSpc>
                <a:spcPct val="150000"/>
              </a:lnSpc>
              <a:buFont typeface="Courier New" panose="05000000000000000000" pitchFamily="2" charset="2"/>
              <a:buChar char="o"/>
            </a:pPr>
            <a:r>
              <a:rPr lang="en-US" sz="2000" dirty="0">
                <a:latin typeface="Arial"/>
                <a:cs typeface="Arial"/>
              </a:rPr>
              <a:t>Light Jacket from Chris instead of Skylar</a:t>
            </a:r>
          </a:p>
          <a:p>
            <a:pPr marL="971550" lvl="1">
              <a:lnSpc>
                <a:spcPct val="150000"/>
              </a:lnSpc>
              <a:buFont typeface="Courier New" panose="05000000000000000000" pitchFamily="2" charset="2"/>
              <a:buChar char="o"/>
            </a:pPr>
            <a:r>
              <a:rPr lang="en-US" sz="2000" dirty="0">
                <a:latin typeface="Arial"/>
                <a:cs typeface="Arial"/>
              </a:rPr>
              <a:t>Dress Shirt from Irving (7) instead of Skylar</a:t>
            </a:r>
          </a:p>
        </p:txBody>
      </p:sp>
    </p:spTree>
    <p:extLst>
      <p:ext uri="{BB962C8B-B14F-4D97-AF65-F5344CB8AC3E}">
        <p14:creationId xmlns:p14="http://schemas.microsoft.com/office/powerpoint/2010/main" val="108702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23481-3B04-1183-79D9-ED25EB3E5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D1D29-C736-260F-70C6-ED9326E8BD67}"/>
              </a:ext>
            </a:extLst>
          </p:cNvPr>
          <p:cNvSpPr>
            <a:spLocks noGrp="1"/>
          </p:cNvSpPr>
          <p:nvPr>
            <p:ph type="title"/>
          </p:nvPr>
        </p:nvSpPr>
        <p:spPr>
          <a:xfrm>
            <a:off x="951346" y="729734"/>
            <a:ext cx="10545524" cy="612052"/>
          </a:xfrm>
        </p:spPr>
        <p:txBody>
          <a:bodyPr/>
          <a:lstStyle/>
          <a:p>
            <a:r>
              <a:rPr lang="en-US" dirty="0">
                <a:latin typeface="Arial Black"/>
              </a:rPr>
              <a:t>Learning Reflection</a:t>
            </a:r>
            <a:endParaRPr lang="en-US" dirty="0"/>
          </a:p>
        </p:txBody>
      </p:sp>
      <p:sp>
        <p:nvSpPr>
          <p:cNvPr id="3" name="Content Placeholder 2">
            <a:extLst>
              <a:ext uri="{FF2B5EF4-FFF2-40B4-BE49-F238E27FC236}">
                <a16:creationId xmlns:a16="http://schemas.microsoft.com/office/drawing/2014/main" id="{D85CE450-08DA-AA11-3E42-4F8D27093C2A}"/>
              </a:ext>
            </a:extLst>
          </p:cNvPr>
          <p:cNvSpPr>
            <a:spLocks noGrp="1"/>
          </p:cNvSpPr>
          <p:nvPr>
            <p:ph sz="half" idx="2"/>
          </p:nvPr>
        </p:nvSpPr>
        <p:spPr>
          <a:xfrm>
            <a:off x="951346" y="1542474"/>
            <a:ext cx="9448799" cy="3676072"/>
          </a:xfrm>
        </p:spPr>
        <p:txBody>
          <a:bodyPr vert="horz" lIns="91440" tIns="45720" rIns="91440" bIns="45720" rtlCol="0" anchor="t">
            <a:normAutofit/>
          </a:bodyPr>
          <a:lstStyle/>
          <a:p>
            <a:pPr marL="285750" indent="-285750">
              <a:lnSpc>
                <a:spcPct val="150000"/>
              </a:lnSpc>
              <a:buFont typeface="Wingdings" panose="05000000000000000000" pitchFamily="2" charset="2"/>
              <a:buChar char="q"/>
            </a:pPr>
            <a:r>
              <a:rPr lang="en-US" sz="2000" dirty="0">
                <a:latin typeface="Arial"/>
                <a:cs typeface="Arial"/>
              </a:rPr>
              <a:t>Through building star/snowflake schemas that gave life to our data cubes, this assignment helped us understand how high dimensional data analysis can reveal insights that otherwise are hard to see. These insights can support crucial decisions.</a:t>
            </a:r>
          </a:p>
          <a:p>
            <a:pPr marL="285750" indent="-285750">
              <a:lnSpc>
                <a:spcPct val="150000"/>
              </a:lnSpc>
              <a:buFont typeface="Wingdings" panose="05000000000000000000" pitchFamily="2" charset="2"/>
              <a:buChar char="q"/>
            </a:pPr>
            <a:r>
              <a:rPr lang="en-US" sz="2000" dirty="0">
                <a:latin typeface="Arial"/>
                <a:cs typeface="Arial"/>
              </a:rPr>
              <a:t>Through building visualizations, queries, and statistical analysis, this assignment showed us how to take data-driven approaches to improve businesses process.</a:t>
            </a:r>
          </a:p>
        </p:txBody>
      </p:sp>
    </p:spTree>
    <p:extLst>
      <p:ext uri="{BB962C8B-B14F-4D97-AF65-F5344CB8AC3E}">
        <p14:creationId xmlns:p14="http://schemas.microsoft.com/office/powerpoint/2010/main" val="3835789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8945-9EB4-AF4A-93CD-AF5C63331C67}"/>
              </a:ext>
            </a:extLst>
          </p:cNvPr>
          <p:cNvSpPr>
            <a:spLocks noGrp="1"/>
          </p:cNvSpPr>
          <p:nvPr>
            <p:ph type="title"/>
          </p:nvPr>
        </p:nvSpPr>
        <p:spPr/>
        <p:txBody>
          <a:bodyPr/>
          <a:lstStyle/>
          <a:p>
            <a:r>
              <a:rPr lang="en-US" sz="3200" dirty="0"/>
              <a:t>Questions</a:t>
            </a:r>
            <a:endParaRPr lang="en-US" dirty="0"/>
          </a:p>
        </p:txBody>
      </p:sp>
      <p:sp>
        <p:nvSpPr>
          <p:cNvPr id="3" name="Content Placeholder 2">
            <a:extLst>
              <a:ext uri="{FF2B5EF4-FFF2-40B4-BE49-F238E27FC236}">
                <a16:creationId xmlns:a16="http://schemas.microsoft.com/office/drawing/2014/main" id="{B18EC2AB-2C14-2242-96D7-1372AABA4FC1}"/>
              </a:ext>
            </a:extLst>
          </p:cNvPr>
          <p:cNvSpPr>
            <a:spLocks noGrp="1"/>
          </p:cNvSpPr>
          <p:nvPr>
            <p:ph sz="half" idx="2"/>
          </p:nvPr>
        </p:nvSpPr>
        <p:spPr>
          <a:xfrm>
            <a:off x="6095998" y="2798619"/>
            <a:ext cx="4449525" cy="2817971"/>
          </a:xfrm>
        </p:spPr>
        <p:txBody>
          <a:bodyPr vert="horz" lIns="91440" tIns="45720" rIns="91440" bIns="45720" rtlCol="0" anchor="t">
            <a:normAutofit/>
          </a:bodyPr>
          <a:lstStyle/>
          <a:p>
            <a:pPr>
              <a:spcBef>
                <a:spcPts val="600"/>
              </a:spcBef>
            </a:pPr>
            <a:r>
              <a:rPr lang="en-US" sz="4000" b="1" dirty="0">
                <a:latin typeface="Arial"/>
                <a:cs typeface="Arial"/>
              </a:rPr>
              <a:t>???</a:t>
            </a:r>
            <a:endParaRPr lang="en-US" sz="4000" dirty="0">
              <a:latin typeface="Raleway" pitchFamily="2" charset="77"/>
            </a:endParaRPr>
          </a:p>
        </p:txBody>
      </p:sp>
      <p:pic>
        <p:nvPicPr>
          <p:cNvPr id="6" name="Picture Placeholder 5" descr="Icon&#10;&#10;Description automatically generated">
            <a:extLst>
              <a:ext uri="{FF2B5EF4-FFF2-40B4-BE49-F238E27FC236}">
                <a16:creationId xmlns:a16="http://schemas.microsoft.com/office/drawing/2014/main" id="{9A27FFB2-19EA-2848-BE6B-71185C2214DF}"/>
              </a:ext>
            </a:extLst>
          </p:cNvPr>
          <p:cNvPicPr>
            <a:picLocks noGrp="1" noChangeAspect="1"/>
          </p:cNvPicPr>
          <p:nvPr>
            <p:ph type="pic" idx="1"/>
          </p:nvPr>
        </p:nvPicPr>
        <p:blipFill rotWithShape="1">
          <a:blip r:embed="rId2"/>
          <a:srcRect l="11353" t="4179" r="10541" b="10310"/>
          <a:stretch/>
        </p:blipFill>
        <p:spPr>
          <a:xfrm>
            <a:off x="-2" y="0"/>
            <a:ext cx="5759671" cy="6857993"/>
          </a:xfrm>
        </p:spPr>
      </p:pic>
    </p:spTree>
    <p:extLst>
      <p:ext uri="{BB962C8B-B14F-4D97-AF65-F5344CB8AC3E}">
        <p14:creationId xmlns:p14="http://schemas.microsoft.com/office/powerpoint/2010/main" val="276421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C3A96417-83DB-5245-B67B-F06AC312B240}"/>
              </a:ext>
            </a:extLst>
          </p:cNvPr>
          <p:cNvPicPr>
            <a:picLocks noChangeAspect="1"/>
          </p:cNvPicPr>
          <p:nvPr/>
        </p:nvPicPr>
        <p:blipFill>
          <a:blip r:embed="rId2"/>
          <a:stretch>
            <a:fillRect/>
          </a:stretch>
        </p:blipFill>
        <p:spPr>
          <a:xfrm>
            <a:off x="5161333" y="3947490"/>
            <a:ext cx="945696" cy="1124327"/>
          </a:xfrm>
          <a:prstGeom prst="rect">
            <a:avLst/>
          </a:prstGeom>
        </p:spPr>
      </p:pic>
      <p:sp>
        <p:nvSpPr>
          <p:cNvPr id="3" name="Content Placeholder 2">
            <a:extLst>
              <a:ext uri="{FF2B5EF4-FFF2-40B4-BE49-F238E27FC236}">
                <a16:creationId xmlns:a16="http://schemas.microsoft.com/office/drawing/2014/main" id="{B18EC2AB-2C14-2242-96D7-1372AABA4FC1}"/>
              </a:ext>
            </a:extLst>
          </p:cNvPr>
          <p:cNvSpPr txBox="1">
            <a:spLocks/>
          </p:cNvSpPr>
          <p:nvPr/>
        </p:nvSpPr>
        <p:spPr>
          <a:xfrm>
            <a:off x="4008580" y="1587161"/>
            <a:ext cx="3251202" cy="9805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None/>
            </a:pPr>
            <a:r>
              <a:rPr lang="en-US" sz="4000" b="1" dirty="0">
                <a:solidFill>
                  <a:schemeClr val="bg1"/>
                </a:solidFill>
              </a:rPr>
              <a:t>Thank You</a:t>
            </a:r>
            <a:endParaRPr lang="en-US" sz="4000" dirty="0">
              <a:solidFill>
                <a:schemeClr val="bg1"/>
              </a:solidFill>
              <a:latin typeface="Raleway" pitchFamily="2" charset="77"/>
            </a:endParaRPr>
          </a:p>
        </p:txBody>
      </p:sp>
    </p:spTree>
    <p:extLst>
      <p:ext uri="{BB962C8B-B14F-4D97-AF65-F5344CB8AC3E}">
        <p14:creationId xmlns:p14="http://schemas.microsoft.com/office/powerpoint/2010/main" val="296783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p:txBody>
          <a:bodyPr/>
          <a:lstStyle/>
          <a:p>
            <a:r>
              <a:rPr lang="en-US" dirty="0">
                <a:latin typeface="Arial Black"/>
              </a:rPr>
              <a:t>Why database instead of a flat datasheet?</a:t>
            </a:r>
            <a:endParaRPr lang="en-US" dirty="0"/>
          </a:p>
        </p:txBody>
      </p:sp>
      <p:sp>
        <p:nvSpPr>
          <p:cNvPr id="3" name="Content Placeholder 2">
            <a:extLst>
              <a:ext uri="{FF2B5EF4-FFF2-40B4-BE49-F238E27FC236}">
                <a16:creationId xmlns:a16="http://schemas.microsoft.com/office/drawing/2014/main" id="{CE5FA49A-A2BD-FB43-BCFE-11DACBE37203}"/>
              </a:ext>
            </a:extLst>
          </p:cNvPr>
          <p:cNvSpPr>
            <a:spLocks noGrp="1"/>
          </p:cNvSpPr>
          <p:nvPr>
            <p:ph sz="half" idx="2"/>
          </p:nvPr>
        </p:nvSpPr>
        <p:spPr/>
        <p:txBody>
          <a:bodyPr>
            <a:normAutofit/>
          </a:bodyPr>
          <a:lstStyle/>
          <a:p>
            <a:pPr marL="285750" indent="-285750">
              <a:lnSpc>
                <a:spcPct val="150000"/>
              </a:lnSpc>
              <a:buFont typeface="Wingdings" panose="05000000000000000000" pitchFamily="2" charset="2"/>
              <a:buChar char="q"/>
            </a:pPr>
            <a:r>
              <a:rPr lang="en-US" sz="2000" dirty="0"/>
              <a:t>Understand complex relationship</a:t>
            </a:r>
          </a:p>
          <a:p>
            <a:pPr marL="285750" indent="-285750">
              <a:lnSpc>
                <a:spcPct val="150000"/>
              </a:lnSpc>
              <a:buFont typeface="Wingdings" panose="05000000000000000000" pitchFamily="2" charset="2"/>
              <a:buChar char="q"/>
            </a:pPr>
            <a:r>
              <a:rPr lang="en-US" sz="2000" dirty="0"/>
              <a:t>Identify hidden patterns</a:t>
            </a:r>
          </a:p>
          <a:p>
            <a:pPr marL="285750" indent="-285750">
              <a:lnSpc>
                <a:spcPct val="150000"/>
              </a:lnSpc>
              <a:buFont typeface="Wingdings" panose="05000000000000000000" pitchFamily="2" charset="2"/>
              <a:buChar char="q"/>
            </a:pPr>
            <a:r>
              <a:rPr lang="en-US" sz="2000" dirty="0"/>
              <a:t>Improve decision making</a:t>
            </a:r>
          </a:p>
          <a:p>
            <a:pPr marL="285750" indent="-285750">
              <a:lnSpc>
                <a:spcPct val="150000"/>
              </a:lnSpc>
              <a:buFont typeface="Wingdings" panose="05000000000000000000" pitchFamily="2" charset="2"/>
              <a:buChar char="q"/>
            </a:pPr>
            <a:r>
              <a:rPr lang="en-US" sz="2000" dirty="0"/>
              <a:t>Reduce biasness</a:t>
            </a:r>
          </a:p>
          <a:p>
            <a:pPr marL="285750" indent="-285750">
              <a:lnSpc>
                <a:spcPct val="150000"/>
              </a:lnSpc>
              <a:buFont typeface="Wingdings" panose="05000000000000000000" pitchFamily="2" charset="2"/>
              <a:buChar char="q"/>
            </a:pPr>
            <a:r>
              <a:rPr lang="en-US" sz="2000" dirty="0"/>
              <a:t>Require multi-level slicing</a:t>
            </a:r>
          </a:p>
          <a:p>
            <a:pPr marL="285750" indent="-285750">
              <a:lnSpc>
                <a:spcPct val="150000"/>
              </a:lnSpc>
              <a:buFont typeface="Wingdings" panose="05000000000000000000" pitchFamily="2" charset="2"/>
              <a:buChar char="q"/>
            </a:pPr>
            <a:r>
              <a:rPr lang="en-US" sz="2000" dirty="0"/>
              <a:t>Manage hundreds of features of datasets</a:t>
            </a:r>
            <a:endParaRPr lang="en-US" sz="1400" dirty="0"/>
          </a:p>
        </p:txBody>
      </p:sp>
      <p:pic>
        <p:nvPicPr>
          <p:cNvPr id="6" name="Picture Placeholder 5" descr="A sports field with buildings in the background&#10;&#10;Description automatically generated with low confidence">
            <a:extLst>
              <a:ext uri="{FF2B5EF4-FFF2-40B4-BE49-F238E27FC236}">
                <a16:creationId xmlns:a16="http://schemas.microsoft.com/office/drawing/2014/main" id="{D3AA84BF-D278-7A4B-AFE2-4A5EC892BFCD}"/>
              </a:ext>
            </a:extLst>
          </p:cNvPr>
          <p:cNvPicPr>
            <a:picLocks noGrp="1" noChangeAspect="1"/>
          </p:cNvPicPr>
          <p:nvPr>
            <p:ph type="pic" idx="1"/>
          </p:nvPr>
        </p:nvPicPr>
        <p:blipFill rotWithShape="1">
          <a:blip r:embed="rId2"/>
          <a:srcRect l="6271" r="37741"/>
          <a:stretch/>
        </p:blipFill>
        <p:spPr>
          <a:xfrm>
            <a:off x="-2" y="0"/>
            <a:ext cx="5759671" cy="6857993"/>
          </a:xfrm>
        </p:spPr>
      </p:pic>
    </p:spTree>
    <p:extLst>
      <p:ext uri="{BB962C8B-B14F-4D97-AF65-F5344CB8AC3E}">
        <p14:creationId xmlns:p14="http://schemas.microsoft.com/office/powerpoint/2010/main" val="332620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3000-124E-8CCE-2F4F-6368904E8C2D}"/>
              </a:ext>
            </a:extLst>
          </p:cNvPr>
          <p:cNvSpPr>
            <a:spLocks noGrp="1"/>
          </p:cNvSpPr>
          <p:nvPr>
            <p:ph type="ctrTitle"/>
          </p:nvPr>
        </p:nvSpPr>
        <p:spPr>
          <a:xfrm>
            <a:off x="1322025" y="397086"/>
            <a:ext cx="9144000" cy="523914"/>
          </a:xfrm>
        </p:spPr>
        <p:txBody>
          <a:bodyPr>
            <a:normAutofit/>
          </a:bodyPr>
          <a:lstStyle/>
          <a:p>
            <a:r>
              <a:rPr lang="en-US" sz="2400" dirty="0">
                <a:latin typeface="Arial Black"/>
              </a:rPr>
              <a:t>Entities and Relationships of the Sample Data</a:t>
            </a:r>
            <a:endParaRPr lang="en-US" sz="2400"/>
          </a:p>
        </p:txBody>
      </p:sp>
      <p:pic>
        <p:nvPicPr>
          <p:cNvPr id="5" name="Picture 4" descr="A diagram of a purchase order&#10;&#10;AI-generated content may be incorrect.">
            <a:extLst>
              <a:ext uri="{FF2B5EF4-FFF2-40B4-BE49-F238E27FC236}">
                <a16:creationId xmlns:a16="http://schemas.microsoft.com/office/drawing/2014/main" id="{2AB15EDC-035F-EE4E-6D2C-856A143681D3}"/>
              </a:ext>
            </a:extLst>
          </p:cNvPr>
          <p:cNvPicPr>
            <a:picLocks noChangeAspect="1"/>
          </p:cNvPicPr>
          <p:nvPr/>
        </p:nvPicPr>
        <p:blipFill>
          <a:blip r:embed="rId2"/>
          <a:stretch>
            <a:fillRect/>
          </a:stretch>
        </p:blipFill>
        <p:spPr>
          <a:xfrm>
            <a:off x="201976" y="1352588"/>
            <a:ext cx="11788049" cy="4951547"/>
          </a:xfrm>
          <a:prstGeom prst="rect">
            <a:avLst/>
          </a:prstGeom>
        </p:spPr>
      </p:pic>
    </p:spTree>
    <p:extLst>
      <p:ext uri="{BB962C8B-B14F-4D97-AF65-F5344CB8AC3E}">
        <p14:creationId xmlns:p14="http://schemas.microsoft.com/office/powerpoint/2010/main" val="382198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t>Data Cube</a:t>
            </a:r>
          </a:p>
        </p:txBody>
      </p:sp>
      <p:sp>
        <p:nvSpPr>
          <p:cNvPr id="3" name="Content Placeholder 2">
            <a:extLst>
              <a:ext uri="{FF2B5EF4-FFF2-40B4-BE49-F238E27FC236}">
                <a16:creationId xmlns:a16="http://schemas.microsoft.com/office/drawing/2014/main" id="{CE5FA49A-A2BD-FB43-BCFE-11DACBE37203}"/>
              </a:ext>
            </a:extLst>
          </p:cNvPr>
          <p:cNvSpPr>
            <a:spLocks noGrp="1"/>
          </p:cNvSpPr>
          <p:nvPr>
            <p:ph sz="half" idx="2"/>
          </p:nvPr>
        </p:nvSpPr>
        <p:spPr>
          <a:xfrm>
            <a:off x="951346" y="1542474"/>
            <a:ext cx="9448799" cy="3676072"/>
          </a:xfrm>
        </p:spPr>
        <p:txBody>
          <a:bodyPr vert="horz" lIns="91440" tIns="45720" rIns="91440" bIns="45720" rtlCol="0" anchor="t">
            <a:normAutofit/>
          </a:bodyPr>
          <a:lstStyle/>
          <a:p>
            <a:pPr marL="285750" indent="-285750">
              <a:lnSpc>
                <a:spcPct val="150000"/>
              </a:lnSpc>
              <a:buFont typeface="Wingdings" panose="05000000000000000000" pitchFamily="2" charset="2"/>
              <a:buChar char="q"/>
            </a:pPr>
            <a:r>
              <a:rPr lang="en-US" sz="2000" dirty="0">
                <a:latin typeface="Arial"/>
                <a:cs typeface="Arial"/>
              </a:rPr>
              <a:t>A Multi-Dimensional Data Structure</a:t>
            </a:r>
          </a:p>
          <a:p>
            <a:pPr marL="285750" indent="-285750">
              <a:lnSpc>
                <a:spcPct val="150000"/>
              </a:lnSpc>
              <a:buFont typeface="Wingdings" panose="05000000000000000000" pitchFamily="2" charset="2"/>
              <a:buChar char="q"/>
            </a:pPr>
            <a:r>
              <a:rPr lang="en-US" sz="2000" dirty="0">
                <a:latin typeface="Arial"/>
                <a:cs typeface="Arial"/>
              </a:rPr>
              <a:t>Used for Slicing, Dicing, Rolling Up, Drilling Down, Pivoting</a:t>
            </a:r>
          </a:p>
          <a:p>
            <a:pPr marL="285750" indent="-285750">
              <a:lnSpc>
                <a:spcPct val="150000"/>
              </a:lnSpc>
              <a:buFont typeface="Wingdings" panose="05000000000000000000" pitchFamily="2" charset="2"/>
              <a:buChar char="q"/>
            </a:pPr>
            <a:r>
              <a:rPr lang="en-US" sz="2000" dirty="0">
                <a:latin typeface="Arial"/>
                <a:cs typeface="Arial"/>
              </a:rPr>
              <a:t>A powerful way to store and analyze data across many dimensions at once, enabling fast, flexible business analytics.</a:t>
            </a:r>
          </a:p>
          <a:p>
            <a:pPr marL="285750" indent="-285750">
              <a:lnSpc>
                <a:spcPct val="150000"/>
              </a:lnSpc>
              <a:buFont typeface="Wingdings" panose="05000000000000000000" pitchFamily="2" charset="2"/>
              <a:buChar char="q"/>
            </a:pPr>
            <a:r>
              <a:rPr lang="en-US" sz="2000" dirty="0">
                <a:latin typeface="Arial"/>
                <a:cs typeface="Arial"/>
              </a:rPr>
              <a:t>Requires Dimensions, Facts(measures) and Hierarchies</a:t>
            </a:r>
          </a:p>
        </p:txBody>
      </p:sp>
    </p:spTree>
    <p:extLst>
      <p:ext uri="{BB962C8B-B14F-4D97-AF65-F5344CB8AC3E}">
        <p14:creationId xmlns:p14="http://schemas.microsoft.com/office/powerpoint/2010/main" val="331705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D404C-AA95-735D-ED82-6A21CE6F4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B8B4B-1E50-B2BF-47F1-AC10D10F7385}"/>
              </a:ext>
            </a:extLst>
          </p:cNvPr>
          <p:cNvSpPr>
            <a:spLocks noGrp="1"/>
          </p:cNvSpPr>
          <p:nvPr>
            <p:ph type="title"/>
          </p:nvPr>
        </p:nvSpPr>
        <p:spPr>
          <a:xfrm>
            <a:off x="951346" y="729734"/>
            <a:ext cx="10545524" cy="612052"/>
          </a:xfrm>
        </p:spPr>
        <p:txBody>
          <a:bodyPr/>
          <a:lstStyle/>
          <a:p>
            <a:r>
              <a:rPr lang="en-US" dirty="0">
                <a:latin typeface="Arial Black"/>
              </a:rPr>
              <a:t>Business Analytics Strategy</a:t>
            </a:r>
            <a:endParaRPr lang="en-US" dirty="0"/>
          </a:p>
        </p:txBody>
      </p:sp>
      <p:sp>
        <p:nvSpPr>
          <p:cNvPr id="3" name="Content Placeholder 2">
            <a:extLst>
              <a:ext uri="{FF2B5EF4-FFF2-40B4-BE49-F238E27FC236}">
                <a16:creationId xmlns:a16="http://schemas.microsoft.com/office/drawing/2014/main" id="{7EEDC8D7-05AF-2262-9E8C-15B29CC82829}"/>
              </a:ext>
            </a:extLst>
          </p:cNvPr>
          <p:cNvSpPr>
            <a:spLocks noGrp="1"/>
          </p:cNvSpPr>
          <p:nvPr>
            <p:ph sz="half" idx="2"/>
          </p:nvPr>
        </p:nvSpPr>
        <p:spPr>
          <a:xfrm>
            <a:off x="951346" y="1542474"/>
            <a:ext cx="9448799" cy="3676072"/>
          </a:xfrm>
        </p:spPr>
        <p:txBody>
          <a:bodyPr vert="horz" lIns="91440" tIns="45720" rIns="91440" bIns="45720" rtlCol="0" anchor="t">
            <a:normAutofit fontScale="62500" lnSpcReduction="20000"/>
          </a:bodyPr>
          <a:lstStyle/>
          <a:p>
            <a:pPr marL="285750" indent="-285750">
              <a:lnSpc>
                <a:spcPct val="150000"/>
              </a:lnSpc>
              <a:buFont typeface="Wingdings" panose="05000000000000000000" pitchFamily="2" charset="2"/>
              <a:buChar char="q"/>
            </a:pPr>
            <a:r>
              <a:rPr lang="en-US" sz="2000" dirty="0">
                <a:latin typeface="Arial"/>
                <a:cs typeface="Arial"/>
              </a:rPr>
              <a:t>Identify top customers by quantity</a:t>
            </a:r>
          </a:p>
          <a:p>
            <a:pPr marL="285750" indent="-285750">
              <a:lnSpc>
                <a:spcPct val="150000"/>
              </a:lnSpc>
              <a:buFont typeface="Wingdings" panose="05000000000000000000" pitchFamily="2" charset="2"/>
              <a:buChar char="q"/>
            </a:pPr>
            <a:r>
              <a:rPr lang="en-US" sz="2000" dirty="0">
                <a:latin typeface="Arial"/>
                <a:cs typeface="Arial"/>
              </a:rPr>
              <a:t>Understand revenue dependence risk</a:t>
            </a:r>
          </a:p>
          <a:p>
            <a:pPr marL="285750" indent="-285750">
              <a:lnSpc>
                <a:spcPct val="150000"/>
              </a:lnSpc>
              <a:buFont typeface="Wingdings" panose="05000000000000000000" pitchFamily="2" charset="2"/>
              <a:buChar char="q"/>
            </a:pPr>
            <a:r>
              <a:rPr lang="en-US" sz="2000" dirty="0">
                <a:latin typeface="Arial"/>
                <a:cs typeface="Arial"/>
              </a:rPr>
              <a:t>Understand product portfolio revenue distribution</a:t>
            </a:r>
          </a:p>
          <a:p>
            <a:pPr marL="285750" indent="-285750">
              <a:lnSpc>
                <a:spcPct val="150000"/>
              </a:lnSpc>
              <a:buFont typeface="Wingdings,Sans-Serif" panose="05000000000000000000" pitchFamily="2" charset="2"/>
              <a:buChar char="q"/>
            </a:pPr>
            <a:r>
              <a:rPr lang="en-US" sz="2000" dirty="0">
                <a:latin typeface="Arial"/>
                <a:cs typeface="Arial"/>
              </a:rPr>
              <a:t>Answer the following question: How many units of product X was bought by customer Y on date Z? At what price?</a:t>
            </a:r>
          </a:p>
          <a:p>
            <a:pPr marL="285750" indent="-285750">
              <a:lnSpc>
                <a:spcPct val="150000"/>
              </a:lnSpc>
              <a:buFont typeface="Wingdings" panose="05000000000000000000" pitchFamily="2" charset="2"/>
              <a:buChar char="q"/>
            </a:pPr>
            <a:r>
              <a:rPr lang="en-US" sz="2000" dirty="0">
                <a:latin typeface="Arial"/>
                <a:cs typeface="Arial"/>
              </a:rPr>
              <a:t>Identify the most important suppliers</a:t>
            </a:r>
            <a:endParaRPr lang="en-US" dirty="0"/>
          </a:p>
          <a:p>
            <a:pPr marL="285750" indent="-285750">
              <a:lnSpc>
                <a:spcPct val="150000"/>
              </a:lnSpc>
              <a:buFont typeface="Wingdings" panose="05000000000000000000" pitchFamily="2" charset="2"/>
              <a:buChar char="q"/>
            </a:pPr>
            <a:r>
              <a:rPr lang="en-US" sz="2000" dirty="0">
                <a:latin typeface="Arial"/>
                <a:cs typeface="Arial"/>
              </a:rPr>
              <a:t>Identify suppliers that are selling us products above the average price</a:t>
            </a:r>
          </a:p>
          <a:p>
            <a:pPr marL="285750" indent="-285750">
              <a:lnSpc>
                <a:spcPct val="150000"/>
              </a:lnSpc>
              <a:buFont typeface="Wingdings" panose="05000000000000000000" pitchFamily="2" charset="2"/>
              <a:buChar char="q"/>
            </a:pPr>
            <a:r>
              <a:rPr lang="en-US" sz="2000" dirty="0">
                <a:latin typeface="Arial"/>
                <a:cs typeface="Arial"/>
              </a:rPr>
              <a:t>Answer the following question: How many units of product X was gotten from supplier Y on date Z? At what price?</a:t>
            </a:r>
          </a:p>
          <a:p>
            <a:pPr marL="285750" indent="-285750">
              <a:lnSpc>
                <a:spcPct val="150000"/>
              </a:lnSpc>
              <a:buFont typeface="Wingdings" panose="05000000000000000000" pitchFamily="2" charset="2"/>
              <a:buChar char="q"/>
            </a:pPr>
            <a:r>
              <a:rPr lang="en-US" sz="2000" dirty="0">
                <a:latin typeface="Arial"/>
                <a:cs typeface="Arial"/>
              </a:rPr>
              <a:t>Understand the relationship between quantity ordered from suppliers and unit cost</a:t>
            </a:r>
          </a:p>
        </p:txBody>
      </p:sp>
    </p:spTree>
    <p:extLst>
      <p:ext uri="{BB962C8B-B14F-4D97-AF65-F5344CB8AC3E}">
        <p14:creationId xmlns:p14="http://schemas.microsoft.com/office/powerpoint/2010/main" val="116557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417B2-3100-8DA1-2ACF-73A7AACA8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690FE-F60E-2666-2EFB-5B4245ABFC89}"/>
              </a:ext>
            </a:extLst>
          </p:cNvPr>
          <p:cNvSpPr>
            <a:spLocks noGrp="1"/>
          </p:cNvSpPr>
          <p:nvPr>
            <p:ph type="ctrTitle"/>
          </p:nvPr>
        </p:nvSpPr>
        <p:spPr/>
        <p:txBody>
          <a:bodyPr/>
          <a:lstStyle/>
          <a:p>
            <a:r>
              <a:rPr lang="en-US" dirty="0">
                <a:latin typeface="Arial Black"/>
              </a:rPr>
              <a:t>Customer Side </a:t>
            </a:r>
          </a:p>
        </p:txBody>
      </p:sp>
    </p:spTree>
    <p:extLst>
      <p:ext uri="{BB962C8B-B14F-4D97-AF65-F5344CB8AC3E}">
        <p14:creationId xmlns:p14="http://schemas.microsoft.com/office/powerpoint/2010/main" val="362922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8DD63-CBA2-D24B-8A89-CD59A5FC2692}"/>
              </a:ext>
            </a:extLst>
          </p:cNvPr>
          <p:cNvSpPr>
            <a:spLocks noGrp="1"/>
          </p:cNvSpPr>
          <p:nvPr>
            <p:ph type="title"/>
          </p:nvPr>
        </p:nvSpPr>
        <p:spPr>
          <a:xfrm>
            <a:off x="951346" y="729734"/>
            <a:ext cx="10545524" cy="612052"/>
          </a:xfrm>
        </p:spPr>
        <p:txBody>
          <a:bodyPr/>
          <a:lstStyle/>
          <a:p>
            <a:r>
              <a:rPr lang="en-US" dirty="0"/>
              <a:t>Data Cube</a:t>
            </a:r>
          </a:p>
        </p:txBody>
      </p:sp>
      <p:sp>
        <p:nvSpPr>
          <p:cNvPr id="3" name="Content Placeholder 2">
            <a:extLst>
              <a:ext uri="{FF2B5EF4-FFF2-40B4-BE49-F238E27FC236}">
                <a16:creationId xmlns:a16="http://schemas.microsoft.com/office/drawing/2014/main" id="{CE5FA49A-A2BD-FB43-BCFE-11DACBE37203}"/>
              </a:ext>
            </a:extLst>
          </p:cNvPr>
          <p:cNvSpPr>
            <a:spLocks noGrp="1"/>
          </p:cNvSpPr>
          <p:nvPr>
            <p:ph sz="half" idx="2"/>
          </p:nvPr>
        </p:nvSpPr>
        <p:spPr>
          <a:xfrm>
            <a:off x="951346" y="1542474"/>
            <a:ext cx="10545524" cy="4950690"/>
          </a:xfrm>
        </p:spPr>
        <p:txBody>
          <a:bodyPr vert="horz" lIns="91440" tIns="45720" rIns="91440" bIns="45720" rtlCol="0" anchor="t">
            <a:normAutofit/>
          </a:bodyPr>
          <a:lstStyle/>
          <a:p>
            <a:pPr marL="342900" indent="-342900">
              <a:lnSpc>
                <a:spcPct val="150000"/>
              </a:lnSpc>
              <a:buFont typeface="Wingdings" panose="05000000000000000000" pitchFamily="2" charset="2"/>
              <a:buChar char="q"/>
            </a:pPr>
            <a:r>
              <a:rPr lang="en-US" sz="1600" dirty="0">
                <a:latin typeface="Arial"/>
                <a:cs typeface="Arial"/>
              </a:rPr>
              <a:t>Demand Side </a:t>
            </a:r>
          </a:p>
          <a:p>
            <a:pPr marL="1028700" lvl="1" indent="-342900">
              <a:lnSpc>
                <a:spcPct val="150000"/>
              </a:lnSpc>
              <a:buFont typeface="Wingdings" panose="05000000000000000000" pitchFamily="2" charset="2"/>
              <a:buChar char="q"/>
            </a:pPr>
            <a:r>
              <a:rPr lang="en-US" sz="1600" dirty="0">
                <a:latin typeface="Arial"/>
                <a:cs typeface="Arial"/>
              </a:rPr>
              <a:t>Dimension Tables: Customers, Products and Orders</a:t>
            </a:r>
          </a:p>
          <a:p>
            <a:pPr marL="1028700" lvl="1" indent="-342900">
              <a:lnSpc>
                <a:spcPct val="150000"/>
              </a:lnSpc>
              <a:buFont typeface="Wingdings,Sans-Serif" panose="05000000000000000000" pitchFamily="2" charset="2"/>
              <a:buChar char="q"/>
            </a:pPr>
            <a:r>
              <a:rPr lang="en-US" sz="1600" dirty="0">
                <a:latin typeface="Arial"/>
                <a:cs typeface="Arial"/>
              </a:rPr>
              <a:t>Fact Table: Order Details</a:t>
            </a:r>
          </a:p>
          <a:p>
            <a:pPr marL="1028700" lvl="1" indent="-342900">
              <a:lnSpc>
                <a:spcPct val="150000"/>
              </a:lnSpc>
              <a:buFont typeface="Wingdings" panose="05000000000000000000" pitchFamily="2" charset="2"/>
              <a:buChar char="q"/>
            </a:pPr>
            <a:r>
              <a:rPr lang="en-US" sz="1600" dirty="0">
                <a:latin typeface="Arial"/>
                <a:cs typeface="Arial"/>
              </a:rPr>
              <a:t>Dimensions: </a:t>
            </a:r>
            <a:r>
              <a:rPr lang="en-US" sz="1600" err="1">
                <a:latin typeface="Arial"/>
                <a:cs typeface="Arial"/>
              </a:rPr>
              <a:t>CustomerID</a:t>
            </a:r>
            <a:r>
              <a:rPr lang="en-US" sz="1600" dirty="0">
                <a:latin typeface="Arial"/>
                <a:cs typeface="Arial"/>
              </a:rPr>
              <a:t>, </a:t>
            </a:r>
            <a:r>
              <a:rPr lang="en-US" sz="1600" err="1">
                <a:latin typeface="Arial"/>
                <a:cs typeface="Arial"/>
              </a:rPr>
              <a:t>ProductID</a:t>
            </a:r>
            <a:r>
              <a:rPr lang="en-US" sz="1600" dirty="0">
                <a:latin typeface="Arial"/>
                <a:cs typeface="Arial"/>
              </a:rPr>
              <a:t> and </a:t>
            </a:r>
            <a:r>
              <a:rPr lang="en-US" sz="1600" err="1">
                <a:latin typeface="Arial"/>
                <a:cs typeface="Arial"/>
              </a:rPr>
              <a:t>OrderDate</a:t>
            </a:r>
            <a:endParaRPr lang="en-US" sz="1600">
              <a:latin typeface="Arial"/>
              <a:cs typeface="Arial"/>
            </a:endParaRPr>
          </a:p>
          <a:p>
            <a:pPr marL="1028700" lvl="1" indent="-342900">
              <a:lnSpc>
                <a:spcPct val="150000"/>
              </a:lnSpc>
              <a:buFont typeface="Wingdings" panose="05000000000000000000" pitchFamily="2" charset="2"/>
              <a:buChar char="q"/>
            </a:pPr>
            <a:r>
              <a:rPr lang="en-US" sz="1600" dirty="0">
                <a:latin typeface="Arial"/>
                <a:cs typeface="Arial"/>
              </a:rPr>
              <a:t>Facts/Measures: Quantity and UnitPrice</a:t>
            </a:r>
          </a:p>
          <a:p>
            <a:pPr marL="1028700" lvl="1" indent="-342900">
              <a:lnSpc>
                <a:spcPct val="150000"/>
              </a:lnSpc>
              <a:buFont typeface="Wingdings" panose="05000000000000000000" pitchFamily="2" charset="2"/>
              <a:buChar char="q"/>
            </a:pPr>
            <a:r>
              <a:rPr lang="en-US" sz="1600" dirty="0">
                <a:latin typeface="Arial"/>
                <a:cs typeface="Arial"/>
              </a:rPr>
              <a:t>Hierarchies: Geographical, Demographic, Product Category, Brand, Time </a:t>
            </a:r>
            <a:r>
              <a:rPr lang="en-US" sz="1600" err="1">
                <a:latin typeface="Arial"/>
                <a:cs typeface="Arial"/>
              </a:rPr>
              <a:t>etc</a:t>
            </a:r>
            <a:r>
              <a:rPr lang="en-US" sz="1600" dirty="0">
                <a:latin typeface="Arial"/>
                <a:cs typeface="Arial"/>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7770" y="4568662"/>
            <a:ext cx="2007437" cy="1332170"/>
          </a:xfrm>
          <a:prstGeom prst="rect">
            <a:avLst/>
          </a:prstGeom>
        </p:spPr>
      </p:pic>
      <p:sp>
        <p:nvSpPr>
          <p:cNvPr id="5" name="Pentagon 4"/>
          <p:cNvSpPr/>
          <p:nvPr/>
        </p:nvSpPr>
        <p:spPr>
          <a:xfrm>
            <a:off x="1727728" y="4884206"/>
            <a:ext cx="3283527" cy="7019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3D View of the Cube</a:t>
            </a:r>
          </a:p>
        </p:txBody>
      </p:sp>
    </p:spTree>
    <p:extLst>
      <p:ext uri="{BB962C8B-B14F-4D97-AF65-F5344CB8AC3E}">
        <p14:creationId xmlns:p14="http://schemas.microsoft.com/office/powerpoint/2010/main" val="270572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6ECFF-84BA-A02F-EDB5-2753478072F5}"/>
            </a:ext>
          </a:extLst>
        </p:cNvPr>
        <p:cNvGrpSpPr/>
        <p:nvPr/>
      </p:nvGrpSpPr>
      <p:grpSpPr>
        <a:xfrm>
          <a:off x="0" y="0"/>
          <a:ext cx="0" cy="0"/>
          <a:chOff x="0" y="0"/>
          <a:chExt cx="0" cy="0"/>
        </a:xfrm>
      </p:grpSpPr>
      <p:pic>
        <p:nvPicPr>
          <p:cNvPr id="2" name="Picture 1" descr="A diagram of a product&#10;&#10;AI-generated content may be incorrect.">
            <a:extLst>
              <a:ext uri="{FF2B5EF4-FFF2-40B4-BE49-F238E27FC236}">
                <a16:creationId xmlns:a16="http://schemas.microsoft.com/office/drawing/2014/main" id="{9F9E70CA-F71E-1E06-4CE2-268CFA84F1CE}"/>
              </a:ext>
            </a:extLst>
          </p:cNvPr>
          <p:cNvPicPr>
            <a:picLocks noChangeAspect="1"/>
          </p:cNvPicPr>
          <p:nvPr/>
        </p:nvPicPr>
        <p:blipFill>
          <a:blip r:embed="rId2"/>
          <a:stretch>
            <a:fillRect/>
          </a:stretch>
        </p:blipFill>
        <p:spPr>
          <a:xfrm>
            <a:off x="918875" y="1587806"/>
            <a:ext cx="10574586" cy="3471231"/>
          </a:xfrm>
          <a:prstGeom prst="rect">
            <a:avLst/>
          </a:prstGeom>
        </p:spPr>
      </p:pic>
    </p:spTree>
    <p:extLst>
      <p:ext uri="{BB962C8B-B14F-4D97-AF65-F5344CB8AC3E}">
        <p14:creationId xmlns:p14="http://schemas.microsoft.com/office/powerpoint/2010/main" val="3775122687"/>
      </p:ext>
    </p:extLst>
  </p:cSld>
  <p:clrMapOvr>
    <a:masterClrMapping/>
  </p:clrMapOvr>
</p:sld>
</file>

<file path=ppt/theme/theme1.xml><?xml version="1.0" encoding="utf-8"?>
<a:theme xmlns:a="http://schemas.openxmlformats.org/drawingml/2006/main" name="Custom Design">
  <a:themeElements>
    <a:clrScheme name="SMU Brand">
      <a:dk1>
        <a:srgbClr val="5D5E5D"/>
      </a:dk1>
      <a:lt1>
        <a:srgbClr val="FFFFFF"/>
      </a:lt1>
      <a:dk2>
        <a:srgbClr val="5F0A3E"/>
      </a:dk2>
      <a:lt2>
        <a:srgbClr val="CBCBCB"/>
      </a:lt2>
      <a:accent1>
        <a:srgbClr val="BA1B33"/>
      </a:accent1>
      <a:accent2>
        <a:srgbClr val="8CC645"/>
      </a:accent2>
      <a:accent3>
        <a:srgbClr val="FFE73C"/>
      </a:accent3>
      <a:accent4>
        <a:srgbClr val="FE7024"/>
      </a:accent4>
      <a:accent5>
        <a:srgbClr val="02BADF"/>
      </a:accent5>
      <a:accent6>
        <a:srgbClr val="FFFFFF"/>
      </a:accent6>
      <a:hlink>
        <a:srgbClr val="0563C1"/>
      </a:hlink>
      <a:folHlink>
        <a:srgbClr val="BA1B33"/>
      </a:folHlink>
    </a:clrScheme>
    <a:fontScheme name="Custom 1">
      <a:majorFont>
        <a:latin typeface="Raleway Extrabold"/>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FC40F3-7CD4-4529-8B92-DB825C0EA444}" vid="{5FC9822B-9D40-4053-B188-1529CAE1BD01}"/>
    </a:ext>
  </a:extLst>
</a:theme>
</file>

<file path=ppt/theme/theme2.xml><?xml version="1.0" encoding="utf-8"?>
<a:theme xmlns:a="http://schemas.openxmlformats.org/drawingml/2006/main" name="Office Theme">
  <a:themeElements>
    <a:clrScheme name="SMU Brand">
      <a:dk1>
        <a:srgbClr val="5D5E5D"/>
      </a:dk1>
      <a:lt1>
        <a:srgbClr val="FFFFFF"/>
      </a:lt1>
      <a:dk2>
        <a:srgbClr val="5F0A3E"/>
      </a:dk2>
      <a:lt2>
        <a:srgbClr val="CBCBCB"/>
      </a:lt2>
      <a:accent1>
        <a:srgbClr val="BA1B33"/>
      </a:accent1>
      <a:accent2>
        <a:srgbClr val="8CC645"/>
      </a:accent2>
      <a:accent3>
        <a:srgbClr val="FFE73C"/>
      </a:accent3>
      <a:accent4>
        <a:srgbClr val="FE7024"/>
      </a:accent4>
      <a:accent5>
        <a:srgbClr val="02BADF"/>
      </a:accent5>
      <a:accent6>
        <a:srgbClr val="FFFFFF"/>
      </a:accent6>
      <a:hlink>
        <a:srgbClr val="0563C1"/>
      </a:hlink>
      <a:folHlink>
        <a:srgbClr val="BA1B33"/>
      </a:folHlink>
    </a:clrScheme>
    <a:fontScheme name="SMU">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FC40F3-7CD4-4529-8B92-DB825C0EA444}" vid="{3F13DB48-E3EA-4868-91CC-15C4CB52CD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SMUPresentationTemplate_FontsEmbedded</Template>
  <TotalTime>544</TotalTime>
  <Words>418</Words>
  <Application>Microsoft Office PowerPoint</Application>
  <PresentationFormat>Widescreen</PresentationFormat>
  <Paragraphs>80</Paragraphs>
  <Slides>29</Slides>
  <Notes>2</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Custom Design</vt:lpstr>
      <vt:lpstr>Office Theme</vt:lpstr>
      <vt:lpstr>High Dimensional Analysis Merchandise Trading Company</vt:lpstr>
      <vt:lpstr>High Dimensional Analysis</vt:lpstr>
      <vt:lpstr>Why database instead of a flat datasheet?</vt:lpstr>
      <vt:lpstr>Entities and Relationships of the Sample Data</vt:lpstr>
      <vt:lpstr>Data Cube</vt:lpstr>
      <vt:lpstr>Business Analytics Strategy</vt:lpstr>
      <vt:lpstr>Customer Side </vt:lpstr>
      <vt:lpstr>Data Cube</vt:lpstr>
      <vt:lpstr>PowerPoint Presentation</vt:lpstr>
      <vt:lpstr>PowerPoint Presentation</vt:lpstr>
      <vt:lpstr>PowerPoint Presentation</vt:lpstr>
      <vt:lpstr>PowerPoint Presentation</vt:lpstr>
      <vt:lpstr>Bubble Visualization</vt:lpstr>
      <vt:lpstr>Pie Chart</vt:lpstr>
      <vt:lpstr>PowerPoint Presentation</vt:lpstr>
      <vt:lpstr>Bar Chart</vt:lpstr>
      <vt:lpstr>Supplier Side </vt:lpstr>
      <vt:lpstr>Data Cube</vt:lpstr>
      <vt:lpstr>PowerPoint Presentation</vt:lpstr>
      <vt:lpstr>How many units of product X was gotten from supplier Y on date Z? At what price? </vt:lpstr>
      <vt:lpstr>Most important suppliers across time</vt:lpstr>
      <vt:lpstr>Statistical Analysis</vt:lpstr>
      <vt:lpstr>SQL Query</vt:lpstr>
      <vt:lpstr>SQL Query</vt:lpstr>
      <vt:lpstr>Savings</vt:lpstr>
      <vt:lpstr>Stories summary</vt:lpstr>
      <vt:lpstr>Learning Reflection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Admin</dc:creator>
  <cp:lastModifiedBy>Admin</cp:lastModifiedBy>
  <cp:revision>558</cp:revision>
  <cp:lastPrinted>2022-03-31T15:24:48Z</cp:lastPrinted>
  <dcterms:created xsi:type="dcterms:W3CDTF">2025-11-30T02:22:59Z</dcterms:created>
  <dcterms:modified xsi:type="dcterms:W3CDTF">2025-12-01T20:35:22Z</dcterms:modified>
</cp:coreProperties>
</file>